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1"/>
  </p:sldMasterIdLst>
  <p:sldIdLst>
    <p:sldId id="256" r:id="rId2"/>
    <p:sldId id="268" r:id="rId3"/>
    <p:sldId id="266" r:id="rId4"/>
    <p:sldId id="257" r:id="rId5"/>
    <p:sldId id="265" r:id="rId6"/>
    <p:sldId id="264" r:id="rId7"/>
    <p:sldId id="263" r:id="rId8"/>
    <p:sldId id="270" r:id="rId9"/>
    <p:sldId id="259" r:id="rId10"/>
    <p:sldId id="260" r:id="rId11"/>
    <p:sldId id="261" r:id="rId12"/>
    <p:sldId id="267" r:id="rId13"/>
    <p:sldId id="26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jumlah ayat</c:v>
                </c:pt>
              </c:strCache>
            </c:strRef>
          </c:tx>
          <c:spPr>
            <a:ln w="28575">
              <a:noFill/>
            </a:ln>
          </c:spPr>
          <c:yVal>
            <c:numRef>
              <c:f>Sheet1!$B$2:$B$115</c:f>
              <c:numCache>
                <c:formatCode>General</c:formatCode>
                <c:ptCount val="114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4</c:v>
                </c:pt>
                <c:pt idx="9">
                  <c:v>5</c:v>
                </c:pt>
                <c:pt idx="10">
                  <c:v>9</c:v>
                </c:pt>
                <c:pt idx="11">
                  <c:v>3</c:v>
                </c:pt>
                <c:pt idx="12">
                  <c:v>8</c:v>
                </c:pt>
                <c:pt idx="13">
                  <c:v>11</c:v>
                </c:pt>
                <c:pt idx="14">
                  <c:v>11</c:v>
                </c:pt>
                <c:pt idx="15">
                  <c:v>8</c:v>
                </c:pt>
                <c:pt idx="16">
                  <c:v>8</c:v>
                </c:pt>
                <c:pt idx="17">
                  <c:v>5</c:v>
                </c:pt>
                <c:pt idx="18">
                  <c:v>19</c:v>
                </c:pt>
                <c:pt idx="19">
                  <c:v>8</c:v>
                </c:pt>
                <c:pt idx="20">
                  <c:v>8</c:v>
                </c:pt>
                <c:pt idx="21">
                  <c:v>11</c:v>
                </c:pt>
                <c:pt idx="22">
                  <c:v>21</c:v>
                </c:pt>
                <c:pt idx="23">
                  <c:v>15</c:v>
                </c:pt>
                <c:pt idx="24">
                  <c:v>20</c:v>
                </c:pt>
                <c:pt idx="25">
                  <c:v>30</c:v>
                </c:pt>
                <c:pt idx="26">
                  <c:v>26</c:v>
                </c:pt>
                <c:pt idx="27">
                  <c:v>19</c:v>
                </c:pt>
                <c:pt idx="28">
                  <c:v>17</c:v>
                </c:pt>
                <c:pt idx="29">
                  <c:v>22</c:v>
                </c:pt>
                <c:pt idx="30">
                  <c:v>25</c:v>
                </c:pt>
                <c:pt idx="31">
                  <c:v>36</c:v>
                </c:pt>
                <c:pt idx="32">
                  <c:v>19</c:v>
                </c:pt>
                <c:pt idx="33">
                  <c:v>29</c:v>
                </c:pt>
                <c:pt idx="34">
                  <c:v>42</c:v>
                </c:pt>
                <c:pt idx="35">
                  <c:v>46</c:v>
                </c:pt>
                <c:pt idx="36">
                  <c:v>40</c:v>
                </c:pt>
                <c:pt idx="37">
                  <c:v>50</c:v>
                </c:pt>
                <c:pt idx="38">
                  <c:v>31</c:v>
                </c:pt>
                <c:pt idx="39">
                  <c:v>40</c:v>
                </c:pt>
                <c:pt idx="40">
                  <c:v>56</c:v>
                </c:pt>
                <c:pt idx="41">
                  <c:v>20</c:v>
                </c:pt>
                <c:pt idx="42">
                  <c:v>28</c:v>
                </c:pt>
                <c:pt idx="43">
                  <c:v>28</c:v>
                </c:pt>
                <c:pt idx="44">
                  <c:v>44</c:v>
                </c:pt>
                <c:pt idx="45">
                  <c:v>52</c:v>
                </c:pt>
                <c:pt idx="46">
                  <c:v>52</c:v>
                </c:pt>
                <c:pt idx="47">
                  <c:v>30</c:v>
                </c:pt>
                <c:pt idx="48">
                  <c:v>12</c:v>
                </c:pt>
                <c:pt idx="49">
                  <c:v>12</c:v>
                </c:pt>
                <c:pt idx="50">
                  <c:v>18</c:v>
                </c:pt>
                <c:pt idx="51">
                  <c:v>11</c:v>
                </c:pt>
                <c:pt idx="52">
                  <c:v>11</c:v>
                </c:pt>
                <c:pt idx="53">
                  <c:v>14</c:v>
                </c:pt>
                <c:pt idx="54">
                  <c:v>13</c:v>
                </c:pt>
                <c:pt idx="55">
                  <c:v>24</c:v>
                </c:pt>
                <c:pt idx="56">
                  <c:v>22</c:v>
                </c:pt>
                <c:pt idx="57">
                  <c:v>29</c:v>
                </c:pt>
                <c:pt idx="58">
                  <c:v>96</c:v>
                </c:pt>
                <c:pt idx="59">
                  <c:v>78</c:v>
                </c:pt>
                <c:pt idx="60">
                  <c:v>55</c:v>
                </c:pt>
                <c:pt idx="61">
                  <c:v>62</c:v>
                </c:pt>
                <c:pt idx="62">
                  <c:v>49</c:v>
                </c:pt>
                <c:pt idx="63">
                  <c:v>60</c:v>
                </c:pt>
                <c:pt idx="64">
                  <c:v>45</c:v>
                </c:pt>
                <c:pt idx="65">
                  <c:v>18</c:v>
                </c:pt>
                <c:pt idx="66">
                  <c:v>29</c:v>
                </c:pt>
                <c:pt idx="67">
                  <c:v>38</c:v>
                </c:pt>
                <c:pt idx="68">
                  <c:v>35</c:v>
                </c:pt>
                <c:pt idx="69">
                  <c:v>37</c:v>
                </c:pt>
                <c:pt idx="70">
                  <c:v>59</c:v>
                </c:pt>
                <c:pt idx="71">
                  <c:v>89</c:v>
                </c:pt>
                <c:pt idx="72">
                  <c:v>53</c:v>
                </c:pt>
                <c:pt idx="73">
                  <c:v>54</c:v>
                </c:pt>
                <c:pt idx="74">
                  <c:v>85</c:v>
                </c:pt>
                <c:pt idx="75">
                  <c:v>75</c:v>
                </c:pt>
                <c:pt idx="76">
                  <c:v>88</c:v>
                </c:pt>
                <c:pt idx="77">
                  <c:v>182</c:v>
                </c:pt>
                <c:pt idx="78">
                  <c:v>83</c:v>
                </c:pt>
                <c:pt idx="79">
                  <c:v>45</c:v>
                </c:pt>
                <c:pt idx="80">
                  <c:v>54</c:v>
                </c:pt>
                <c:pt idx="81">
                  <c:v>73</c:v>
                </c:pt>
                <c:pt idx="82">
                  <c:v>30</c:v>
                </c:pt>
                <c:pt idx="83">
                  <c:v>34</c:v>
                </c:pt>
                <c:pt idx="84">
                  <c:v>60</c:v>
                </c:pt>
                <c:pt idx="85">
                  <c:v>69</c:v>
                </c:pt>
                <c:pt idx="86">
                  <c:v>88</c:v>
                </c:pt>
                <c:pt idx="87">
                  <c:v>93</c:v>
                </c:pt>
                <c:pt idx="88">
                  <c:v>227</c:v>
                </c:pt>
                <c:pt idx="89">
                  <c:v>77</c:v>
                </c:pt>
                <c:pt idx="90">
                  <c:v>64</c:v>
                </c:pt>
                <c:pt idx="91">
                  <c:v>118</c:v>
                </c:pt>
                <c:pt idx="92">
                  <c:v>78</c:v>
                </c:pt>
                <c:pt idx="93">
                  <c:v>112</c:v>
                </c:pt>
                <c:pt idx="94">
                  <c:v>135</c:v>
                </c:pt>
                <c:pt idx="95">
                  <c:v>98</c:v>
                </c:pt>
                <c:pt idx="96">
                  <c:v>110</c:v>
                </c:pt>
                <c:pt idx="97">
                  <c:v>111</c:v>
                </c:pt>
                <c:pt idx="98">
                  <c:v>128</c:v>
                </c:pt>
                <c:pt idx="99">
                  <c:v>99</c:v>
                </c:pt>
                <c:pt idx="100">
                  <c:v>52</c:v>
                </c:pt>
                <c:pt idx="101">
                  <c:v>43</c:v>
                </c:pt>
                <c:pt idx="102">
                  <c:v>111</c:v>
                </c:pt>
                <c:pt idx="103">
                  <c:v>123</c:v>
                </c:pt>
                <c:pt idx="104">
                  <c:v>109</c:v>
                </c:pt>
                <c:pt idx="105">
                  <c:v>129</c:v>
                </c:pt>
                <c:pt idx="106">
                  <c:v>75</c:v>
                </c:pt>
                <c:pt idx="107">
                  <c:v>206</c:v>
                </c:pt>
                <c:pt idx="108">
                  <c:v>165</c:v>
                </c:pt>
                <c:pt idx="109">
                  <c:v>120</c:v>
                </c:pt>
                <c:pt idx="110">
                  <c:v>176</c:v>
                </c:pt>
                <c:pt idx="111">
                  <c:v>200</c:v>
                </c:pt>
                <c:pt idx="112">
                  <c:v>286</c:v>
                </c:pt>
                <c:pt idx="113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5BB-4CAF-A29E-D9925CEE3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938368"/>
        <c:axId val="64940288"/>
      </c:scatterChart>
      <c:valAx>
        <c:axId val="64938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/>
                  <a:t>Surah Ke</a:t>
                </a:r>
              </a:p>
            </c:rich>
          </c:tx>
          <c:layout>
            <c:manualLayout>
              <c:xMode val="edge"/>
              <c:yMode val="edge"/>
              <c:x val="0.57431593617169563"/>
              <c:y val="0.89475887803181275"/>
            </c:manualLayout>
          </c:layout>
          <c:overlay val="0"/>
        </c:title>
        <c:majorTickMark val="out"/>
        <c:minorTickMark val="none"/>
        <c:tickLblPos val="nextTo"/>
        <c:crossAx val="64940288"/>
        <c:crosses val="autoZero"/>
        <c:crossBetween val="midCat"/>
      </c:valAx>
      <c:valAx>
        <c:axId val="6494028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200"/>
                  <a:t>Jumlah Ayat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6493836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jumlah ayat</c:v>
                </c:pt>
              </c:strCache>
            </c:strRef>
          </c:tx>
          <c:spPr>
            <a:ln w="28575">
              <a:noFill/>
            </a:ln>
          </c:spPr>
          <c:yVal>
            <c:numRef>
              <c:f>Sheet1!$B$2:$B$115</c:f>
              <c:numCache>
                <c:formatCode>General</c:formatCode>
                <c:ptCount val="114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4</c:v>
                </c:pt>
                <c:pt idx="9">
                  <c:v>5</c:v>
                </c:pt>
                <c:pt idx="10">
                  <c:v>9</c:v>
                </c:pt>
                <c:pt idx="11">
                  <c:v>3</c:v>
                </c:pt>
                <c:pt idx="12">
                  <c:v>8</c:v>
                </c:pt>
                <c:pt idx="13">
                  <c:v>11</c:v>
                </c:pt>
                <c:pt idx="14">
                  <c:v>11</c:v>
                </c:pt>
                <c:pt idx="15">
                  <c:v>8</c:v>
                </c:pt>
                <c:pt idx="16">
                  <c:v>8</c:v>
                </c:pt>
                <c:pt idx="17">
                  <c:v>5</c:v>
                </c:pt>
                <c:pt idx="18">
                  <c:v>19</c:v>
                </c:pt>
                <c:pt idx="19">
                  <c:v>8</c:v>
                </c:pt>
                <c:pt idx="20">
                  <c:v>8</c:v>
                </c:pt>
                <c:pt idx="21">
                  <c:v>11</c:v>
                </c:pt>
                <c:pt idx="22">
                  <c:v>21</c:v>
                </c:pt>
                <c:pt idx="23">
                  <c:v>15</c:v>
                </c:pt>
                <c:pt idx="24">
                  <c:v>20</c:v>
                </c:pt>
                <c:pt idx="25">
                  <c:v>30</c:v>
                </c:pt>
                <c:pt idx="26">
                  <c:v>26</c:v>
                </c:pt>
                <c:pt idx="27">
                  <c:v>19</c:v>
                </c:pt>
                <c:pt idx="28">
                  <c:v>17</c:v>
                </c:pt>
                <c:pt idx="29">
                  <c:v>22</c:v>
                </c:pt>
                <c:pt idx="30">
                  <c:v>25</c:v>
                </c:pt>
                <c:pt idx="31">
                  <c:v>36</c:v>
                </c:pt>
                <c:pt idx="32">
                  <c:v>19</c:v>
                </c:pt>
                <c:pt idx="33">
                  <c:v>29</c:v>
                </c:pt>
                <c:pt idx="34">
                  <c:v>42</c:v>
                </c:pt>
                <c:pt idx="35">
                  <c:v>46</c:v>
                </c:pt>
                <c:pt idx="36">
                  <c:v>40</c:v>
                </c:pt>
                <c:pt idx="37">
                  <c:v>50</c:v>
                </c:pt>
                <c:pt idx="38">
                  <c:v>31</c:v>
                </c:pt>
                <c:pt idx="39">
                  <c:v>40</c:v>
                </c:pt>
                <c:pt idx="40">
                  <c:v>56</c:v>
                </c:pt>
                <c:pt idx="41">
                  <c:v>20</c:v>
                </c:pt>
                <c:pt idx="42">
                  <c:v>28</c:v>
                </c:pt>
                <c:pt idx="43">
                  <c:v>28</c:v>
                </c:pt>
                <c:pt idx="44">
                  <c:v>44</c:v>
                </c:pt>
                <c:pt idx="45">
                  <c:v>52</c:v>
                </c:pt>
                <c:pt idx="46">
                  <c:v>52</c:v>
                </c:pt>
                <c:pt idx="47">
                  <c:v>30</c:v>
                </c:pt>
                <c:pt idx="48">
                  <c:v>12</c:v>
                </c:pt>
                <c:pt idx="49">
                  <c:v>12</c:v>
                </c:pt>
                <c:pt idx="50">
                  <c:v>18</c:v>
                </c:pt>
                <c:pt idx="51">
                  <c:v>11</c:v>
                </c:pt>
                <c:pt idx="52">
                  <c:v>11</c:v>
                </c:pt>
                <c:pt idx="53">
                  <c:v>14</c:v>
                </c:pt>
                <c:pt idx="54">
                  <c:v>13</c:v>
                </c:pt>
                <c:pt idx="55">
                  <c:v>24</c:v>
                </c:pt>
                <c:pt idx="56">
                  <c:v>22</c:v>
                </c:pt>
                <c:pt idx="57">
                  <c:v>29</c:v>
                </c:pt>
                <c:pt idx="58">
                  <c:v>96</c:v>
                </c:pt>
                <c:pt idx="59">
                  <c:v>78</c:v>
                </c:pt>
                <c:pt idx="60">
                  <c:v>55</c:v>
                </c:pt>
                <c:pt idx="61">
                  <c:v>62</c:v>
                </c:pt>
                <c:pt idx="62">
                  <c:v>49</c:v>
                </c:pt>
                <c:pt idx="63">
                  <c:v>60</c:v>
                </c:pt>
                <c:pt idx="64">
                  <c:v>45</c:v>
                </c:pt>
                <c:pt idx="65">
                  <c:v>18</c:v>
                </c:pt>
                <c:pt idx="66">
                  <c:v>29</c:v>
                </c:pt>
                <c:pt idx="67">
                  <c:v>38</c:v>
                </c:pt>
                <c:pt idx="68">
                  <c:v>35</c:v>
                </c:pt>
                <c:pt idx="69">
                  <c:v>37</c:v>
                </c:pt>
                <c:pt idx="70">
                  <c:v>59</c:v>
                </c:pt>
                <c:pt idx="71">
                  <c:v>89</c:v>
                </c:pt>
                <c:pt idx="72">
                  <c:v>53</c:v>
                </c:pt>
                <c:pt idx="73">
                  <c:v>54</c:v>
                </c:pt>
                <c:pt idx="74">
                  <c:v>85</c:v>
                </c:pt>
                <c:pt idx="75">
                  <c:v>75</c:v>
                </c:pt>
                <c:pt idx="76">
                  <c:v>88</c:v>
                </c:pt>
                <c:pt idx="77">
                  <c:v>182</c:v>
                </c:pt>
                <c:pt idx="78">
                  <c:v>83</c:v>
                </c:pt>
                <c:pt idx="79">
                  <c:v>45</c:v>
                </c:pt>
                <c:pt idx="80">
                  <c:v>54</c:v>
                </c:pt>
                <c:pt idx="81">
                  <c:v>73</c:v>
                </c:pt>
                <c:pt idx="82">
                  <c:v>30</c:v>
                </c:pt>
                <c:pt idx="83">
                  <c:v>34</c:v>
                </c:pt>
                <c:pt idx="84">
                  <c:v>60</c:v>
                </c:pt>
                <c:pt idx="85">
                  <c:v>69</c:v>
                </c:pt>
                <c:pt idx="86">
                  <c:v>88</c:v>
                </c:pt>
                <c:pt idx="87">
                  <c:v>93</c:v>
                </c:pt>
                <c:pt idx="88">
                  <c:v>227</c:v>
                </c:pt>
                <c:pt idx="89">
                  <c:v>77</c:v>
                </c:pt>
                <c:pt idx="90">
                  <c:v>64</c:v>
                </c:pt>
                <c:pt idx="91">
                  <c:v>118</c:v>
                </c:pt>
                <c:pt idx="92">
                  <c:v>78</c:v>
                </c:pt>
                <c:pt idx="93">
                  <c:v>112</c:v>
                </c:pt>
                <c:pt idx="94">
                  <c:v>135</c:v>
                </c:pt>
                <c:pt idx="95">
                  <c:v>98</c:v>
                </c:pt>
                <c:pt idx="96">
                  <c:v>110</c:v>
                </c:pt>
                <c:pt idx="97">
                  <c:v>111</c:v>
                </c:pt>
                <c:pt idx="98">
                  <c:v>128</c:v>
                </c:pt>
                <c:pt idx="99">
                  <c:v>99</c:v>
                </c:pt>
                <c:pt idx="100">
                  <c:v>52</c:v>
                </c:pt>
                <c:pt idx="101">
                  <c:v>43</c:v>
                </c:pt>
                <c:pt idx="102">
                  <c:v>111</c:v>
                </c:pt>
                <c:pt idx="103">
                  <c:v>123</c:v>
                </c:pt>
                <c:pt idx="104">
                  <c:v>109</c:v>
                </c:pt>
                <c:pt idx="105">
                  <c:v>129</c:v>
                </c:pt>
                <c:pt idx="106">
                  <c:v>75</c:v>
                </c:pt>
                <c:pt idx="107">
                  <c:v>206</c:v>
                </c:pt>
                <c:pt idx="108">
                  <c:v>165</c:v>
                </c:pt>
                <c:pt idx="109">
                  <c:v>120</c:v>
                </c:pt>
                <c:pt idx="110">
                  <c:v>176</c:v>
                </c:pt>
                <c:pt idx="111">
                  <c:v>200</c:v>
                </c:pt>
                <c:pt idx="112">
                  <c:v>286</c:v>
                </c:pt>
                <c:pt idx="113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A7B-4ECD-AB7A-8F8FE508E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431488"/>
        <c:axId val="72441856"/>
      </c:scatterChart>
      <c:valAx>
        <c:axId val="72431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/>
                  <a:t>Surah Ke</a:t>
                </a:r>
              </a:p>
            </c:rich>
          </c:tx>
          <c:layout>
            <c:manualLayout>
              <c:xMode val="edge"/>
              <c:yMode val="edge"/>
              <c:x val="0.57431593617169563"/>
              <c:y val="0.89475887803181264"/>
            </c:manualLayout>
          </c:layout>
          <c:overlay val="0"/>
        </c:title>
        <c:majorTickMark val="out"/>
        <c:minorTickMark val="none"/>
        <c:tickLblPos val="nextTo"/>
        <c:crossAx val="72441856"/>
        <c:crosses val="autoZero"/>
        <c:crossBetween val="midCat"/>
      </c:valAx>
      <c:valAx>
        <c:axId val="7244185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200"/>
                  <a:t>Jumlah Ayat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243148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jumlah ayat</c:v>
                </c:pt>
              </c:strCache>
            </c:strRef>
          </c:tx>
          <c:spPr>
            <a:ln w="28575">
              <a:noFill/>
            </a:ln>
          </c:spPr>
          <c:yVal>
            <c:numRef>
              <c:f>Sheet1!$B$2:$B$115</c:f>
              <c:numCache>
                <c:formatCode>General</c:formatCode>
                <c:ptCount val="114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4</c:v>
                </c:pt>
                <c:pt idx="9">
                  <c:v>5</c:v>
                </c:pt>
                <c:pt idx="10">
                  <c:v>9</c:v>
                </c:pt>
                <c:pt idx="11">
                  <c:v>3</c:v>
                </c:pt>
                <c:pt idx="12">
                  <c:v>8</c:v>
                </c:pt>
                <c:pt idx="13">
                  <c:v>11</c:v>
                </c:pt>
                <c:pt idx="14">
                  <c:v>11</c:v>
                </c:pt>
                <c:pt idx="15">
                  <c:v>8</c:v>
                </c:pt>
                <c:pt idx="16">
                  <c:v>8</c:v>
                </c:pt>
                <c:pt idx="17">
                  <c:v>5</c:v>
                </c:pt>
                <c:pt idx="18">
                  <c:v>19</c:v>
                </c:pt>
                <c:pt idx="19">
                  <c:v>8</c:v>
                </c:pt>
                <c:pt idx="20">
                  <c:v>8</c:v>
                </c:pt>
                <c:pt idx="21">
                  <c:v>11</c:v>
                </c:pt>
                <c:pt idx="22">
                  <c:v>21</c:v>
                </c:pt>
                <c:pt idx="23">
                  <c:v>15</c:v>
                </c:pt>
                <c:pt idx="24">
                  <c:v>20</c:v>
                </c:pt>
                <c:pt idx="25">
                  <c:v>30</c:v>
                </c:pt>
                <c:pt idx="26">
                  <c:v>26</c:v>
                </c:pt>
                <c:pt idx="27">
                  <c:v>19</c:v>
                </c:pt>
                <c:pt idx="28">
                  <c:v>17</c:v>
                </c:pt>
                <c:pt idx="29">
                  <c:v>22</c:v>
                </c:pt>
                <c:pt idx="30">
                  <c:v>25</c:v>
                </c:pt>
                <c:pt idx="31">
                  <c:v>36</c:v>
                </c:pt>
                <c:pt idx="32">
                  <c:v>19</c:v>
                </c:pt>
                <c:pt idx="33">
                  <c:v>29</c:v>
                </c:pt>
                <c:pt idx="34">
                  <c:v>42</c:v>
                </c:pt>
                <c:pt idx="35">
                  <c:v>46</c:v>
                </c:pt>
                <c:pt idx="36">
                  <c:v>40</c:v>
                </c:pt>
                <c:pt idx="37">
                  <c:v>50</c:v>
                </c:pt>
                <c:pt idx="38">
                  <c:v>31</c:v>
                </c:pt>
                <c:pt idx="39">
                  <c:v>40</c:v>
                </c:pt>
                <c:pt idx="40">
                  <c:v>56</c:v>
                </c:pt>
                <c:pt idx="41">
                  <c:v>20</c:v>
                </c:pt>
                <c:pt idx="42">
                  <c:v>28</c:v>
                </c:pt>
                <c:pt idx="43">
                  <c:v>28</c:v>
                </c:pt>
                <c:pt idx="44">
                  <c:v>44</c:v>
                </c:pt>
                <c:pt idx="45">
                  <c:v>52</c:v>
                </c:pt>
                <c:pt idx="46">
                  <c:v>52</c:v>
                </c:pt>
                <c:pt idx="47">
                  <c:v>30</c:v>
                </c:pt>
                <c:pt idx="48">
                  <c:v>12</c:v>
                </c:pt>
                <c:pt idx="49">
                  <c:v>12</c:v>
                </c:pt>
                <c:pt idx="50">
                  <c:v>18</c:v>
                </c:pt>
                <c:pt idx="51">
                  <c:v>11</c:v>
                </c:pt>
                <c:pt idx="52">
                  <c:v>11</c:v>
                </c:pt>
                <c:pt idx="53">
                  <c:v>14</c:v>
                </c:pt>
                <c:pt idx="54">
                  <c:v>13</c:v>
                </c:pt>
                <c:pt idx="55">
                  <c:v>24</c:v>
                </c:pt>
                <c:pt idx="56">
                  <c:v>22</c:v>
                </c:pt>
                <c:pt idx="57">
                  <c:v>29</c:v>
                </c:pt>
                <c:pt idx="58">
                  <c:v>96</c:v>
                </c:pt>
                <c:pt idx="59">
                  <c:v>78</c:v>
                </c:pt>
                <c:pt idx="60">
                  <c:v>55</c:v>
                </c:pt>
                <c:pt idx="61">
                  <c:v>62</c:v>
                </c:pt>
                <c:pt idx="62">
                  <c:v>49</c:v>
                </c:pt>
                <c:pt idx="63">
                  <c:v>60</c:v>
                </c:pt>
                <c:pt idx="64">
                  <c:v>45</c:v>
                </c:pt>
                <c:pt idx="65">
                  <c:v>18</c:v>
                </c:pt>
                <c:pt idx="66">
                  <c:v>29</c:v>
                </c:pt>
                <c:pt idx="67">
                  <c:v>38</c:v>
                </c:pt>
                <c:pt idx="68">
                  <c:v>35</c:v>
                </c:pt>
                <c:pt idx="69">
                  <c:v>37</c:v>
                </c:pt>
                <c:pt idx="70">
                  <c:v>59</c:v>
                </c:pt>
                <c:pt idx="71">
                  <c:v>89</c:v>
                </c:pt>
                <c:pt idx="72">
                  <c:v>53</c:v>
                </c:pt>
                <c:pt idx="73">
                  <c:v>54</c:v>
                </c:pt>
                <c:pt idx="74">
                  <c:v>85</c:v>
                </c:pt>
                <c:pt idx="75">
                  <c:v>75</c:v>
                </c:pt>
                <c:pt idx="76">
                  <c:v>88</c:v>
                </c:pt>
                <c:pt idx="77">
                  <c:v>182</c:v>
                </c:pt>
                <c:pt idx="78">
                  <c:v>83</c:v>
                </c:pt>
                <c:pt idx="79">
                  <c:v>45</c:v>
                </c:pt>
                <c:pt idx="80">
                  <c:v>54</c:v>
                </c:pt>
                <c:pt idx="81">
                  <c:v>73</c:v>
                </c:pt>
                <c:pt idx="82">
                  <c:v>30</c:v>
                </c:pt>
                <c:pt idx="83">
                  <c:v>34</c:v>
                </c:pt>
                <c:pt idx="84">
                  <c:v>60</c:v>
                </c:pt>
                <c:pt idx="85">
                  <c:v>69</c:v>
                </c:pt>
                <c:pt idx="86">
                  <c:v>88</c:v>
                </c:pt>
                <c:pt idx="87">
                  <c:v>93</c:v>
                </c:pt>
                <c:pt idx="88">
                  <c:v>227</c:v>
                </c:pt>
                <c:pt idx="89">
                  <c:v>77</c:v>
                </c:pt>
                <c:pt idx="90">
                  <c:v>64</c:v>
                </c:pt>
                <c:pt idx="91">
                  <c:v>118</c:v>
                </c:pt>
                <c:pt idx="92">
                  <c:v>78</c:v>
                </c:pt>
                <c:pt idx="93">
                  <c:v>112</c:v>
                </c:pt>
                <c:pt idx="94">
                  <c:v>135</c:v>
                </c:pt>
                <c:pt idx="95">
                  <c:v>98</c:v>
                </c:pt>
                <c:pt idx="96">
                  <c:v>110</c:v>
                </c:pt>
                <c:pt idx="97">
                  <c:v>111</c:v>
                </c:pt>
                <c:pt idx="98">
                  <c:v>128</c:v>
                </c:pt>
                <c:pt idx="99">
                  <c:v>99</c:v>
                </c:pt>
                <c:pt idx="100">
                  <c:v>52</c:v>
                </c:pt>
                <c:pt idx="101">
                  <c:v>43</c:v>
                </c:pt>
                <c:pt idx="102">
                  <c:v>111</c:v>
                </c:pt>
                <c:pt idx="103">
                  <c:v>123</c:v>
                </c:pt>
                <c:pt idx="104">
                  <c:v>109</c:v>
                </c:pt>
                <c:pt idx="105">
                  <c:v>129</c:v>
                </c:pt>
                <c:pt idx="106">
                  <c:v>75</c:v>
                </c:pt>
                <c:pt idx="107">
                  <c:v>206</c:v>
                </c:pt>
                <c:pt idx="108">
                  <c:v>165</c:v>
                </c:pt>
                <c:pt idx="109">
                  <c:v>120</c:v>
                </c:pt>
                <c:pt idx="110">
                  <c:v>176</c:v>
                </c:pt>
                <c:pt idx="111">
                  <c:v>200</c:v>
                </c:pt>
                <c:pt idx="112">
                  <c:v>286</c:v>
                </c:pt>
                <c:pt idx="113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713-4B86-8854-514528443B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893184"/>
        <c:axId val="72895104"/>
      </c:scatterChart>
      <c:valAx>
        <c:axId val="728931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/>
                  <a:t>Surah Ke</a:t>
                </a:r>
              </a:p>
            </c:rich>
          </c:tx>
          <c:layout>
            <c:manualLayout>
              <c:xMode val="edge"/>
              <c:yMode val="edge"/>
              <c:x val="0.57431593617169563"/>
              <c:y val="0.89475887803181264"/>
            </c:manualLayout>
          </c:layout>
          <c:overlay val="0"/>
        </c:title>
        <c:majorTickMark val="out"/>
        <c:minorTickMark val="none"/>
        <c:tickLblPos val="nextTo"/>
        <c:crossAx val="72895104"/>
        <c:crosses val="autoZero"/>
        <c:crossBetween val="midCat"/>
      </c:valAx>
      <c:valAx>
        <c:axId val="7289510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200"/>
                  <a:t>Jumlah Ayat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289318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23010224606879892"/>
          <c:y val="0.19308256648641811"/>
          <c:w val="0.72363812045618259"/>
          <c:h val="0.6154077728235785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jumlah ayat</c:v>
                </c:pt>
              </c:strCache>
            </c:strRef>
          </c:tx>
          <c:spPr>
            <a:ln w="28575">
              <a:noFill/>
            </a:ln>
          </c:spPr>
          <c:yVal>
            <c:numRef>
              <c:f>Sheet1!$B$2:$B$115</c:f>
              <c:numCache>
                <c:formatCode>General</c:formatCode>
                <c:ptCount val="114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4</c:v>
                </c:pt>
                <c:pt idx="9">
                  <c:v>5</c:v>
                </c:pt>
                <c:pt idx="10">
                  <c:v>9</c:v>
                </c:pt>
                <c:pt idx="11">
                  <c:v>3</c:v>
                </c:pt>
                <c:pt idx="12">
                  <c:v>8</c:v>
                </c:pt>
                <c:pt idx="13">
                  <c:v>11</c:v>
                </c:pt>
                <c:pt idx="14">
                  <c:v>11</c:v>
                </c:pt>
                <c:pt idx="15">
                  <c:v>8</c:v>
                </c:pt>
                <c:pt idx="16">
                  <c:v>8</c:v>
                </c:pt>
                <c:pt idx="17">
                  <c:v>5</c:v>
                </c:pt>
                <c:pt idx="18">
                  <c:v>19</c:v>
                </c:pt>
                <c:pt idx="19">
                  <c:v>8</c:v>
                </c:pt>
                <c:pt idx="20">
                  <c:v>8</c:v>
                </c:pt>
                <c:pt idx="21">
                  <c:v>11</c:v>
                </c:pt>
                <c:pt idx="22">
                  <c:v>21</c:v>
                </c:pt>
                <c:pt idx="23">
                  <c:v>15</c:v>
                </c:pt>
                <c:pt idx="24">
                  <c:v>20</c:v>
                </c:pt>
                <c:pt idx="25">
                  <c:v>30</c:v>
                </c:pt>
                <c:pt idx="26">
                  <c:v>26</c:v>
                </c:pt>
                <c:pt idx="27">
                  <c:v>19</c:v>
                </c:pt>
                <c:pt idx="28">
                  <c:v>17</c:v>
                </c:pt>
                <c:pt idx="29">
                  <c:v>22</c:v>
                </c:pt>
                <c:pt idx="30">
                  <c:v>25</c:v>
                </c:pt>
                <c:pt idx="31">
                  <c:v>36</c:v>
                </c:pt>
                <c:pt idx="32">
                  <c:v>19</c:v>
                </c:pt>
                <c:pt idx="33">
                  <c:v>29</c:v>
                </c:pt>
                <c:pt idx="34">
                  <c:v>42</c:v>
                </c:pt>
                <c:pt idx="35">
                  <c:v>46</c:v>
                </c:pt>
                <c:pt idx="36">
                  <c:v>40</c:v>
                </c:pt>
                <c:pt idx="37">
                  <c:v>50</c:v>
                </c:pt>
                <c:pt idx="38">
                  <c:v>31</c:v>
                </c:pt>
                <c:pt idx="39">
                  <c:v>40</c:v>
                </c:pt>
                <c:pt idx="40">
                  <c:v>56</c:v>
                </c:pt>
                <c:pt idx="41">
                  <c:v>20</c:v>
                </c:pt>
                <c:pt idx="42">
                  <c:v>28</c:v>
                </c:pt>
                <c:pt idx="43">
                  <c:v>28</c:v>
                </c:pt>
                <c:pt idx="44">
                  <c:v>44</c:v>
                </c:pt>
                <c:pt idx="45">
                  <c:v>52</c:v>
                </c:pt>
                <c:pt idx="46">
                  <c:v>52</c:v>
                </c:pt>
                <c:pt idx="47">
                  <c:v>30</c:v>
                </c:pt>
                <c:pt idx="48">
                  <c:v>12</c:v>
                </c:pt>
                <c:pt idx="49">
                  <c:v>12</c:v>
                </c:pt>
                <c:pt idx="50">
                  <c:v>18</c:v>
                </c:pt>
                <c:pt idx="51">
                  <c:v>11</c:v>
                </c:pt>
                <c:pt idx="52">
                  <c:v>11</c:v>
                </c:pt>
                <c:pt idx="53">
                  <c:v>14</c:v>
                </c:pt>
                <c:pt idx="54">
                  <c:v>13</c:v>
                </c:pt>
                <c:pt idx="55">
                  <c:v>24</c:v>
                </c:pt>
                <c:pt idx="56">
                  <c:v>22</c:v>
                </c:pt>
                <c:pt idx="57">
                  <c:v>29</c:v>
                </c:pt>
                <c:pt idx="58">
                  <c:v>96</c:v>
                </c:pt>
                <c:pt idx="59">
                  <c:v>78</c:v>
                </c:pt>
                <c:pt idx="60">
                  <c:v>55</c:v>
                </c:pt>
                <c:pt idx="61">
                  <c:v>62</c:v>
                </c:pt>
                <c:pt idx="62">
                  <c:v>49</c:v>
                </c:pt>
                <c:pt idx="63">
                  <c:v>60</c:v>
                </c:pt>
                <c:pt idx="64">
                  <c:v>45</c:v>
                </c:pt>
                <c:pt idx="65">
                  <c:v>18</c:v>
                </c:pt>
                <c:pt idx="66">
                  <c:v>29</c:v>
                </c:pt>
                <c:pt idx="67">
                  <c:v>38</c:v>
                </c:pt>
                <c:pt idx="68">
                  <c:v>35</c:v>
                </c:pt>
                <c:pt idx="69">
                  <c:v>37</c:v>
                </c:pt>
                <c:pt idx="70">
                  <c:v>59</c:v>
                </c:pt>
                <c:pt idx="71">
                  <c:v>89</c:v>
                </c:pt>
                <c:pt idx="72">
                  <c:v>53</c:v>
                </c:pt>
                <c:pt idx="73">
                  <c:v>54</c:v>
                </c:pt>
                <c:pt idx="74">
                  <c:v>85</c:v>
                </c:pt>
                <c:pt idx="75">
                  <c:v>75</c:v>
                </c:pt>
                <c:pt idx="76">
                  <c:v>88</c:v>
                </c:pt>
                <c:pt idx="77">
                  <c:v>182</c:v>
                </c:pt>
                <c:pt idx="78">
                  <c:v>83</c:v>
                </c:pt>
                <c:pt idx="79">
                  <c:v>45</c:v>
                </c:pt>
                <c:pt idx="80">
                  <c:v>54</c:v>
                </c:pt>
                <c:pt idx="81">
                  <c:v>73</c:v>
                </c:pt>
                <c:pt idx="82">
                  <c:v>30</c:v>
                </c:pt>
                <c:pt idx="83">
                  <c:v>34</c:v>
                </c:pt>
                <c:pt idx="84">
                  <c:v>60</c:v>
                </c:pt>
                <c:pt idx="85">
                  <c:v>69</c:v>
                </c:pt>
                <c:pt idx="86">
                  <c:v>88</c:v>
                </c:pt>
                <c:pt idx="87">
                  <c:v>93</c:v>
                </c:pt>
                <c:pt idx="88">
                  <c:v>227</c:v>
                </c:pt>
                <c:pt idx="89">
                  <c:v>77</c:v>
                </c:pt>
                <c:pt idx="90">
                  <c:v>64</c:v>
                </c:pt>
                <c:pt idx="91">
                  <c:v>118</c:v>
                </c:pt>
                <c:pt idx="92">
                  <c:v>78</c:v>
                </c:pt>
                <c:pt idx="93">
                  <c:v>112</c:v>
                </c:pt>
                <c:pt idx="94">
                  <c:v>135</c:v>
                </c:pt>
                <c:pt idx="95">
                  <c:v>98</c:v>
                </c:pt>
                <c:pt idx="96">
                  <c:v>110</c:v>
                </c:pt>
                <c:pt idx="97">
                  <c:v>111</c:v>
                </c:pt>
                <c:pt idx="98">
                  <c:v>128</c:v>
                </c:pt>
                <c:pt idx="99">
                  <c:v>99</c:v>
                </c:pt>
                <c:pt idx="100">
                  <c:v>52</c:v>
                </c:pt>
                <c:pt idx="101">
                  <c:v>43</c:v>
                </c:pt>
                <c:pt idx="102">
                  <c:v>111</c:v>
                </c:pt>
                <c:pt idx="103">
                  <c:v>123</c:v>
                </c:pt>
                <c:pt idx="104">
                  <c:v>109</c:v>
                </c:pt>
                <c:pt idx="105">
                  <c:v>129</c:v>
                </c:pt>
                <c:pt idx="106">
                  <c:v>75</c:v>
                </c:pt>
                <c:pt idx="107">
                  <c:v>206</c:v>
                </c:pt>
                <c:pt idx="108">
                  <c:v>165</c:v>
                </c:pt>
                <c:pt idx="109">
                  <c:v>120</c:v>
                </c:pt>
                <c:pt idx="110">
                  <c:v>176</c:v>
                </c:pt>
                <c:pt idx="111">
                  <c:v>200</c:v>
                </c:pt>
                <c:pt idx="112">
                  <c:v>286</c:v>
                </c:pt>
                <c:pt idx="113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DCA-48FD-9725-448CADBD8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928640"/>
        <c:axId val="73123328"/>
      </c:scatterChart>
      <c:valAx>
        <c:axId val="72928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Surah Ke</a:t>
                </a:r>
              </a:p>
            </c:rich>
          </c:tx>
          <c:layout>
            <c:manualLayout>
              <c:xMode val="edge"/>
              <c:yMode val="edge"/>
              <c:x val="0.57431593617169563"/>
              <c:y val="0.89475887803181264"/>
            </c:manualLayout>
          </c:layout>
          <c:overlay val="0"/>
        </c:title>
        <c:majorTickMark val="out"/>
        <c:minorTickMark val="none"/>
        <c:tickLblPos val="nextTo"/>
        <c:crossAx val="73123328"/>
        <c:crosses val="autoZero"/>
        <c:crossBetween val="midCat"/>
      </c:valAx>
      <c:valAx>
        <c:axId val="7312332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Jumlah Ayat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292864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23010224606879892"/>
          <c:y val="0.19308256648641811"/>
          <c:w val="0.72363812045618292"/>
          <c:h val="0.6154077728235788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jumlah ayat</c:v>
                </c:pt>
              </c:strCache>
            </c:strRef>
          </c:tx>
          <c:spPr>
            <a:ln w="28575">
              <a:noFill/>
            </a:ln>
          </c:spPr>
          <c:yVal>
            <c:numRef>
              <c:f>Sheet1!$B$2:$B$115</c:f>
              <c:numCache>
                <c:formatCode>General</c:formatCode>
                <c:ptCount val="114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4</c:v>
                </c:pt>
                <c:pt idx="9">
                  <c:v>5</c:v>
                </c:pt>
                <c:pt idx="10">
                  <c:v>9</c:v>
                </c:pt>
                <c:pt idx="11">
                  <c:v>3</c:v>
                </c:pt>
                <c:pt idx="12">
                  <c:v>8</c:v>
                </c:pt>
                <c:pt idx="13">
                  <c:v>11</c:v>
                </c:pt>
                <c:pt idx="14">
                  <c:v>11</c:v>
                </c:pt>
                <c:pt idx="15">
                  <c:v>8</c:v>
                </c:pt>
                <c:pt idx="16">
                  <c:v>8</c:v>
                </c:pt>
                <c:pt idx="17">
                  <c:v>5</c:v>
                </c:pt>
                <c:pt idx="18">
                  <c:v>19</c:v>
                </c:pt>
                <c:pt idx="19">
                  <c:v>8</c:v>
                </c:pt>
                <c:pt idx="20">
                  <c:v>8</c:v>
                </c:pt>
                <c:pt idx="21">
                  <c:v>11</c:v>
                </c:pt>
                <c:pt idx="22">
                  <c:v>21</c:v>
                </c:pt>
                <c:pt idx="23">
                  <c:v>15</c:v>
                </c:pt>
                <c:pt idx="24">
                  <c:v>20</c:v>
                </c:pt>
                <c:pt idx="25">
                  <c:v>30</c:v>
                </c:pt>
                <c:pt idx="26">
                  <c:v>26</c:v>
                </c:pt>
                <c:pt idx="27">
                  <c:v>19</c:v>
                </c:pt>
                <c:pt idx="28">
                  <c:v>17</c:v>
                </c:pt>
                <c:pt idx="29">
                  <c:v>22</c:v>
                </c:pt>
                <c:pt idx="30">
                  <c:v>25</c:v>
                </c:pt>
                <c:pt idx="31">
                  <c:v>36</c:v>
                </c:pt>
                <c:pt idx="32">
                  <c:v>19</c:v>
                </c:pt>
                <c:pt idx="33">
                  <c:v>29</c:v>
                </c:pt>
                <c:pt idx="34">
                  <c:v>42</c:v>
                </c:pt>
                <c:pt idx="35">
                  <c:v>46</c:v>
                </c:pt>
                <c:pt idx="36">
                  <c:v>40</c:v>
                </c:pt>
                <c:pt idx="37">
                  <c:v>50</c:v>
                </c:pt>
                <c:pt idx="38">
                  <c:v>31</c:v>
                </c:pt>
                <c:pt idx="39">
                  <c:v>40</c:v>
                </c:pt>
                <c:pt idx="40">
                  <c:v>56</c:v>
                </c:pt>
                <c:pt idx="41">
                  <c:v>20</c:v>
                </c:pt>
                <c:pt idx="42">
                  <c:v>28</c:v>
                </c:pt>
                <c:pt idx="43">
                  <c:v>28</c:v>
                </c:pt>
                <c:pt idx="44">
                  <c:v>44</c:v>
                </c:pt>
                <c:pt idx="45">
                  <c:v>52</c:v>
                </c:pt>
                <c:pt idx="46">
                  <c:v>52</c:v>
                </c:pt>
                <c:pt idx="47">
                  <c:v>30</c:v>
                </c:pt>
                <c:pt idx="48">
                  <c:v>12</c:v>
                </c:pt>
                <c:pt idx="49">
                  <c:v>12</c:v>
                </c:pt>
                <c:pt idx="50">
                  <c:v>18</c:v>
                </c:pt>
                <c:pt idx="51">
                  <c:v>11</c:v>
                </c:pt>
                <c:pt idx="52">
                  <c:v>11</c:v>
                </c:pt>
                <c:pt idx="53">
                  <c:v>14</c:v>
                </c:pt>
                <c:pt idx="54">
                  <c:v>13</c:v>
                </c:pt>
                <c:pt idx="55">
                  <c:v>24</c:v>
                </c:pt>
                <c:pt idx="56">
                  <c:v>22</c:v>
                </c:pt>
                <c:pt idx="57">
                  <c:v>29</c:v>
                </c:pt>
                <c:pt idx="58">
                  <c:v>96</c:v>
                </c:pt>
                <c:pt idx="59">
                  <c:v>78</c:v>
                </c:pt>
                <c:pt idx="60">
                  <c:v>55</c:v>
                </c:pt>
                <c:pt idx="61">
                  <c:v>62</c:v>
                </c:pt>
                <c:pt idx="62">
                  <c:v>49</c:v>
                </c:pt>
                <c:pt idx="63">
                  <c:v>60</c:v>
                </c:pt>
                <c:pt idx="64">
                  <c:v>45</c:v>
                </c:pt>
                <c:pt idx="65">
                  <c:v>18</c:v>
                </c:pt>
                <c:pt idx="66">
                  <c:v>29</c:v>
                </c:pt>
                <c:pt idx="67">
                  <c:v>38</c:v>
                </c:pt>
                <c:pt idx="68">
                  <c:v>35</c:v>
                </c:pt>
                <c:pt idx="69">
                  <c:v>37</c:v>
                </c:pt>
                <c:pt idx="70">
                  <c:v>59</c:v>
                </c:pt>
                <c:pt idx="71">
                  <c:v>89</c:v>
                </c:pt>
                <c:pt idx="72">
                  <c:v>53</c:v>
                </c:pt>
                <c:pt idx="73">
                  <c:v>54</c:v>
                </c:pt>
                <c:pt idx="74">
                  <c:v>85</c:v>
                </c:pt>
                <c:pt idx="75">
                  <c:v>75</c:v>
                </c:pt>
                <c:pt idx="76">
                  <c:v>88</c:v>
                </c:pt>
                <c:pt idx="77">
                  <c:v>182</c:v>
                </c:pt>
                <c:pt idx="78">
                  <c:v>83</c:v>
                </c:pt>
                <c:pt idx="79">
                  <c:v>45</c:v>
                </c:pt>
                <c:pt idx="80">
                  <c:v>54</c:v>
                </c:pt>
                <c:pt idx="81">
                  <c:v>73</c:v>
                </c:pt>
                <c:pt idx="82">
                  <c:v>30</c:v>
                </c:pt>
                <c:pt idx="83">
                  <c:v>34</c:v>
                </c:pt>
                <c:pt idx="84">
                  <c:v>60</c:v>
                </c:pt>
                <c:pt idx="85">
                  <c:v>69</c:v>
                </c:pt>
                <c:pt idx="86">
                  <c:v>88</c:v>
                </c:pt>
                <c:pt idx="87">
                  <c:v>93</c:v>
                </c:pt>
                <c:pt idx="88">
                  <c:v>227</c:v>
                </c:pt>
                <c:pt idx="89">
                  <c:v>77</c:v>
                </c:pt>
                <c:pt idx="90">
                  <c:v>64</c:v>
                </c:pt>
                <c:pt idx="91">
                  <c:v>118</c:v>
                </c:pt>
                <c:pt idx="92">
                  <c:v>78</c:v>
                </c:pt>
                <c:pt idx="93">
                  <c:v>112</c:v>
                </c:pt>
                <c:pt idx="94">
                  <c:v>135</c:v>
                </c:pt>
                <c:pt idx="95">
                  <c:v>98</c:v>
                </c:pt>
                <c:pt idx="96">
                  <c:v>110</c:v>
                </c:pt>
                <c:pt idx="97">
                  <c:v>111</c:v>
                </c:pt>
                <c:pt idx="98">
                  <c:v>128</c:v>
                </c:pt>
                <c:pt idx="99">
                  <c:v>99</c:v>
                </c:pt>
                <c:pt idx="100">
                  <c:v>52</c:v>
                </c:pt>
                <c:pt idx="101">
                  <c:v>43</c:v>
                </c:pt>
                <c:pt idx="102">
                  <c:v>111</c:v>
                </c:pt>
                <c:pt idx="103">
                  <c:v>123</c:v>
                </c:pt>
                <c:pt idx="104">
                  <c:v>109</c:v>
                </c:pt>
                <c:pt idx="105">
                  <c:v>129</c:v>
                </c:pt>
                <c:pt idx="106">
                  <c:v>75</c:v>
                </c:pt>
                <c:pt idx="107">
                  <c:v>206</c:v>
                </c:pt>
                <c:pt idx="108">
                  <c:v>165</c:v>
                </c:pt>
                <c:pt idx="109">
                  <c:v>120</c:v>
                </c:pt>
                <c:pt idx="110">
                  <c:v>176</c:v>
                </c:pt>
                <c:pt idx="111">
                  <c:v>200</c:v>
                </c:pt>
                <c:pt idx="112">
                  <c:v>286</c:v>
                </c:pt>
                <c:pt idx="113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967-4D0F-AF06-8FA081D12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283072"/>
        <c:axId val="73284992"/>
      </c:scatterChart>
      <c:valAx>
        <c:axId val="73283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Surah Ke</a:t>
                </a:r>
              </a:p>
            </c:rich>
          </c:tx>
          <c:layout>
            <c:manualLayout>
              <c:xMode val="edge"/>
              <c:yMode val="edge"/>
              <c:x val="0.57431593617169563"/>
              <c:y val="0.89475887803181264"/>
            </c:manualLayout>
          </c:layout>
          <c:overlay val="0"/>
        </c:title>
        <c:majorTickMark val="out"/>
        <c:minorTickMark val="none"/>
        <c:tickLblPos val="nextTo"/>
        <c:crossAx val="73284992"/>
        <c:crosses val="autoZero"/>
        <c:crossBetween val="midCat"/>
      </c:valAx>
      <c:valAx>
        <c:axId val="7328499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Jumlah Ayat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32830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BB2CC3-A53E-46A9-9A82-E17B037F86A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D297311-39EF-4109-9024-7D3FE1408E1C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D8B77D7B-B879-435A-BA39-78775AEF2326}" type="parTrans" cxnId="{30142EC1-F716-4744-BC94-6FC93847E14F}">
      <dgm:prSet/>
      <dgm:spPr/>
      <dgm:t>
        <a:bodyPr/>
        <a:lstStyle/>
        <a:p>
          <a:endParaRPr lang="en-US"/>
        </a:p>
      </dgm:t>
    </dgm:pt>
    <dgm:pt modelId="{F278E105-C8DA-409F-B9CA-CFBD1EFE88F9}" type="sibTrans" cxnId="{30142EC1-F716-4744-BC94-6FC93847E14F}">
      <dgm:prSet/>
      <dgm:spPr/>
      <dgm:t>
        <a:bodyPr/>
        <a:lstStyle/>
        <a:p>
          <a:endParaRPr lang="en-US"/>
        </a:p>
      </dgm:t>
    </dgm:pt>
    <dgm:pt modelId="{1C6F798C-1574-4C7F-8DC5-90211C598759}">
      <dgm:prSet phldrT="[Text]"/>
      <dgm:spPr/>
      <dgm:t>
        <a:bodyPr/>
        <a:lstStyle/>
        <a:p>
          <a:r>
            <a:rPr lang="en-US" dirty="0"/>
            <a:t>EXCELL</a:t>
          </a:r>
        </a:p>
      </dgm:t>
    </dgm:pt>
    <dgm:pt modelId="{C30A475E-6240-4F30-A1EF-2D8C42E41C62}" type="parTrans" cxnId="{9A343EC3-8804-40AC-BCA6-C8A21C02AE52}">
      <dgm:prSet/>
      <dgm:spPr/>
      <dgm:t>
        <a:bodyPr/>
        <a:lstStyle/>
        <a:p>
          <a:endParaRPr lang="en-US"/>
        </a:p>
      </dgm:t>
    </dgm:pt>
    <dgm:pt modelId="{0DB446CE-0957-4D3B-AAA3-39022394F37C}" type="sibTrans" cxnId="{9A343EC3-8804-40AC-BCA6-C8A21C02AE52}">
      <dgm:prSet/>
      <dgm:spPr/>
      <dgm:t>
        <a:bodyPr/>
        <a:lstStyle/>
        <a:p>
          <a:endParaRPr lang="en-US"/>
        </a:p>
      </dgm:t>
    </dgm:pt>
    <dgm:pt modelId="{188A76AC-747D-4FE3-BC82-88C4D4E1285A}">
      <dgm:prSet phldrT="[Text]"/>
      <dgm:spPr/>
      <dgm:t>
        <a:bodyPr/>
        <a:lstStyle/>
        <a:p>
          <a:r>
            <a:rPr lang="en-US" dirty="0"/>
            <a:t>GRAFIK</a:t>
          </a:r>
        </a:p>
      </dgm:t>
    </dgm:pt>
    <dgm:pt modelId="{29FF6859-9548-42A9-87BD-3E03B9FF9975}" type="parTrans" cxnId="{E02C5EBF-1EBC-4D44-851A-3E404F06C1B0}">
      <dgm:prSet/>
      <dgm:spPr/>
      <dgm:t>
        <a:bodyPr/>
        <a:lstStyle/>
        <a:p>
          <a:endParaRPr lang="en-US"/>
        </a:p>
      </dgm:t>
    </dgm:pt>
    <dgm:pt modelId="{7465AAB2-CD0A-46D0-A3C1-06A9AED6FF4F}" type="sibTrans" cxnId="{E02C5EBF-1EBC-4D44-851A-3E404F06C1B0}">
      <dgm:prSet/>
      <dgm:spPr/>
      <dgm:t>
        <a:bodyPr/>
        <a:lstStyle/>
        <a:p>
          <a:endParaRPr lang="en-US"/>
        </a:p>
      </dgm:t>
    </dgm:pt>
    <dgm:pt modelId="{0FB2AE1A-20FD-4920-B45F-4C634FD7D38C}" type="pres">
      <dgm:prSet presAssocID="{EFBB2CC3-A53E-46A9-9A82-E17B037F86AD}" presName="Name0" presStyleCnt="0">
        <dgm:presLayoutVars>
          <dgm:dir/>
          <dgm:resizeHandles val="exact"/>
        </dgm:presLayoutVars>
      </dgm:prSet>
      <dgm:spPr/>
    </dgm:pt>
    <dgm:pt modelId="{23709648-19BA-4156-881B-12F65A2BBF41}" type="pres">
      <dgm:prSet presAssocID="{BD297311-39EF-4109-9024-7D3FE1408E1C}" presName="node" presStyleLbl="node1" presStyleIdx="0" presStyleCnt="3">
        <dgm:presLayoutVars>
          <dgm:bulletEnabled val="1"/>
        </dgm:presLayoutVars>
      </dgm:prSet>
      <dgm:spPr/>
    </dgm:pt>
    <dgm:pt modelId="{F83D43BC-FDEE-4DE8-A502-7A9704DDDED8}" type="pres">
      <dgm:prSet presAssocID="{F278E105-C8DA-409F-B9CA-CFBD1EFE88F9}" presName="sibTrans" presStyleLbl="sibTrans2D1" presStyleIdx="0" presStyleCnt="2"/>
      <dgm:spPr/>
    </dgm:pt>
    <dgm:pt modelId="{5154EEA9-0BB8-4ED0-9E61-A6823C333B6E}" type="pres">
      <dgm:prSet presAssocID="{F278E105-C8DA-409F-B9CA-CFBD1EFE88F9}" presName="connectorText" presStyleLbl="sibTrans2D1" presStyleIdx="0" presStyleCnt="2"/>
      <dgm:spPr/>
    </dgm:pt>
    <dgm:pt modelId="{38505109-F3D0-4E25-ABA3-80E8D4E7B134}" type="pres">
      <dgm:prSet presAssocID="{1C6F798C-1574-4C7F-8DC5-90211C598759}" presName="node" presStyleLbl="node1" presStyleIdx="1" presStyleCnt="3">
        <dgm:presLayoutVars>
          <dgm:bulletEnabled val="1"/>
        </dgm:presLayoutVars>
      </dgm:prSet>
      <dgm:spPr/>
    </dgm:pt>
    <dgm:pt modelId="{D1F50FB8-3C44-4165-92C8-A3D46A82A8E5}" type="pres">
      <dgm:prSet presAssocID="{0DB446CE-0957-4D3B-AAA3-39022394F37C}" presName="sibTrans" presStyleLbl="sibTrans2D1" presStyleIdx="1" presStyleCnt="2"/>
      <dgm:spPr/>
    </dgm:pt>
    <dgm:pt modelId="{3252212F-81AB-49FB-B29C-6F2111FD33D2}" type="pres">
      <dgm:prSet presAssocID="{0DB446CE-0957-4D3B-AAA3-39022394F37C}" presName="connectorText" presStyleLbl="sibTrans2D1" presStyleIdx="1" presStyleCnt="2"/>
      <dgm:spPr/>
    </dgm:pt>
    <dgm:pt modelId="{6732BC47-23FA-4AF7-9C63-3D9A3E212743}" type="pres">
      <dgm:prSet presAssocID="{188A76AC-747D-4FE3-BC82-88C4D4E1285A}" presName="node" presStyleLbl="node1" presStyleIdx="2" presStyleCnt="3">
        <dgm:presLayoutVars>
          <dgm:bulletEnabled val="1"/>
        </dgm:presLayoutVars>
      </dgm:prSet>
      <dgm:spPr/>
    </dgm:pt>
  </dgm:ptLst>
  <dgm:cxnLst>
    <dgm:cxn modelId="{3B030A00-99C1-4A6A-81F1-091569D421BF}" type="presOf" srcId="{F278E105-C8DA-409F-B9CA-CFBD1EFE88F9}" destId="{F83D43BC-FDEE-4DE8-A502-7A9704DDDED8}" srcOrd="0" destOrd="0" presId="urn:microsoft.com/office/officeart/2005/8/layout/process1"/>
    <dgm:cxn modelId="{76F97E2C-65A0-485D-ABF1-6BF2211A4EB2}" type="presOf" srcId="{188A76AC-747D-4FE3-BC82-88C4D4E1285A}" destId="{6732BC47-23FA-4AF7-9C63-3D9A3E212743}" srcOrd="0" destOrd="0" presId="urn:microsoft.com/office/officeart/2005/8/layout/process1"/>
    <dgm:cxn modelId="{4700897F-DF03-42E9-9C79-43359184BBAC}" type="presOf" srcId="{EFBB2CC3-A53E-46A9-9A82-E17B037F86AD}" destId="{0FB2AE1A-20FD-4920-B45F-4C634FD7D38C}" srcOrd="0" destOrd="0" presId="urn:microsoft.com/office/officeart/2005/8/layout/process1"/>
    <dgm:cxn modelId="{797B9B85-C5B1-4762-9B2F-D09F6E4D35D9}" type="presOf" srcId="{F278E105-C8DA-409F-B9CA-CFBD1EFE88F9}" destId="{5154EEA9-0BB8-4ED0-9E61-A6823C333B6E}" srcOrd="1" destOrd="0" presId="urn:microsoft.com/office/officeart/2005/8/layout/process1"/>
    <dgm:cxn modelId="{1768B995-D2B9-47C4-990E-98AA9A9FE616}" type="presOf" srcId="{0DB446CE-0957-4D3B-AAA3-39022394F37C}" destId="{3252212F-81AB-49FB-B29C-6F2111FD33D2}" srcOrd="1" destOrd="0" presId="urn:microsoft.com/office/officeart/2005/8/layout/process1"/>
    <dgm:cxn modelId="{E02C5EBF-1EBC-4D44-851A-3E404F06C1B0}" srcId="{EFBB2CC3-A53E-46A9-9A82-E17B037F86AD}" destId="{188A76AC-747D-4FE3-BC82-88C4D4E1285A}" srcOrd="2" destOrd="0" parTransId="{29FF6859-9548-42A9-87BD-3E03B9FF9975}" sibTransId="{7465AAB2-CD0A-46D0-A3C1-06A9AED6FF4F}"/>
    <dgm:cxn modelId="{30142EC1-F716-4744-BC94-6FC93847E14F}" srcId="{EFBB2CC3-A53E-46A9-9A82-E17B037F86AD}" destId="{BD297311-39EF-4109-9024-7D3FE1408E1C}" srcOrd="0" destOrd="0" parTransId="{D8B77D7B-B879-435A-BA39-78775AEF2326}" sibTransId="{F278E105-C8DA-409F-B9CA-CFBD1EFE88F9}"/>
    <dgm:cxn modelId="{9A343EC3-8804-40AC-BCA6-C8A21C02AE52}" srcId="{EFBB2CC3-A53E-46A9-9A82-E17B037F86AD}" destId="{1C6F798C-1574-4C7F-8DC5-90211C598759}" srcOrd="1" destOrd="0" parTransId="{C30A475E-6240-4F30-A1EF-2D8C42E41C62}" sibTransId="{0DB446CE-0957-4D3B-AAA3-39022394F37C}"/>
    <dgm:cxn modelId="{651B3FE6-64B5-4096-855F-69A5417F0803}" type="presOf" srcId="{BD297311-39EF-4109-9024-7D3FE1408E1C}" destId="{23709648-19BA-4156-881B-12F65A2BBF41}" srcOrd="0" destOrd="0" presId="urn:microsoft.com/office/officeart/2005/8/layout/process1"/>
    <dgm:cxn modelId="{3792C9EA-09ED-4103-A3AB-52C9BADA30BB}" type="presOf" srcId="{1C6F798C-1574-4C7F-8DC5-90211C598759}" destId="{38505109-F3D0-4E25-ABA3-80E8D4E7B134}" srcOrd="0" destOrd="0" presId="urn:microsoft.com/office/officeart/2005/8/layout/process1"/>
    <dgm:cxn modelId="{1C7E6EF1-01B7-40F8-8820-20A7DD6D6D25}" type="presOf" srcId="{0DB446CE-0957-4D3B-AAA3-39022394F37C}" destId="{D1F50FB8-3C44-4165-92C8-A3D46A82A8E5}" srcOrd="0" destOrd="0" presId="urn:microsoft.com/office/officeart/2005/8/layout/process1"/>
    <dgm:cxn modelId="{D96FE094-B19F-45B8-AB38-424F75E1D662}" type="presParOf" srcId="{0FB2AE1A-20FD-4920-B45F-4C634FD7D38C}" destId="{23709648-19BA-4156-881B-12F65A2BBF41}" srcOrd="0" destOrd="0" presId="urn:microsoft.com/office/officeart/2005/8/layout/process1"/>
    <dgm:cxn modelId="{4B39AF26-3924-4B3D-97EA-09BDB74C5A43}" type="presParOf" srcId="{0FB2AE1A-20FD-4920-B45F-4C634FD7D38C}" destId="{F83D43BC-FDEE-4DE8-A502-7A9704DDDED8}" srcOrd="1" destOrd="0" presId="urn:microsoft.com/office/officeart/2005/8/layout/process1"/>
    <dgm:cxn modelId="{57B64955-DA4B-49F7-8F1E-736E19B5BEF8}" type="presParOf" srcId="{F83D43BC-FDEE-4DE8-A502-7A9704DDDED8}" destId="{5154EEA9-0BB8-4ED0-9E61-A6823C333B6E}" srcOrd="0" destOrd="0" presId="urn:microsoft.com/office/officeart/2005/8/layout/process1"/>
    <dgm:cxn modelId="{2D9FD22E-A991-43EB-AA1A-0FC6FE0E8DC2}" type="presParOf" srcId="{0FB2AE1A-20FD-4920-B45F-4C634FD7D38C}" destId="{38505109-F3D0-4E25-ABA3-80E8D4E7B134}" srcOrd="2" destOrd="0" presId="urn:microsoft.com/office/officeart/2005/8/layout/process1"/>
    <dgm:cxn modelId="{F502B543-1A85-4327-B633-C3B84416C0D6}" type="presParOf" srcId="{0FB2AE1A-20FD-4920-B45F-4C634FD7D38C}" destId="{D1F50FB8-3C44-4165-92C8-A3D46A82A8E5}" srcOrd="3" destOrd="0" presId="urn:microsoft.com/office/officeart/2005/8/layout/process1"/>
    <dgm:cxn modelId="{CE15592B-2E53-4989-AAE2-514B22FB92AB}" type="presParOf" srcId="{D1F50FB8-3C44-4165-92C8-A3D46A82A8E5}" destId="{3252212F-81AB-49FB-B29C-6F2111FD33D2}" srcOrd="0" destOrd="0" presId="urn:microsoft.com/office/officeart/2005/8/layout/process1"/>
    <dgm:cxn modelId="{ECEE46F6-9C6D-49B5-9E83-64293F18DFAB}" type="presParOf" srcId="{0FB2AE1A-20FD-4920-B45F-4C634FD7D38C}" destId="{6732BC47-23FA-4AF7-9C63-3D9A3E21274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09648-19BA-4156-881B-12F65A2BBF41}">
      <dsp:nvSpPr>
        <dsp:cNvPr id="0" name=""/>
        <dsp:cNvSpPr/>
      </dsp:nvSpPr>
      <dsp:spPr>
        <a:xfrm>
          <a:off x="7994" y="1997522"/>
          <a:ext cx="2389338" cy="14336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DATA</a:t>
          </a:r>
        </a:p>
      </dsp:txBody>
      <dsp:txXfrm>
        <a:off x="49983" y="2039511"/>
        <a:ext cx="2305360" cy="1349625"/>
      </dsp:txXfrm>
    </dsp:sp>
    <dsp:sp modelId="{F83D43BC-FDEE-4DE8-A502-7A9704DDDED8}">
      <dsp:nvSpPr>
        <dsp:cNvPr id="0" name=""/>
        <dsp:cNvSpPr/>
      </dsp:nvSpPr>
      <dsp:spPr>
        <a:xfrm>
          <a:off x="2636266" y="2418046"/>
          <a:ext cx="506539" cy="592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2636266" y="2536557"/>
        <a:ext cx="354577" cy="355533"/>
      </dsp:txXfrm>
    </dsp:sp>
    <dsp:sp modelId="{38505109-F3D0-4E25-ABA3-80E8D4E7B134}">
      <dsp:nvSpPr>
        <dsp:cNvPr id="0" name=""/>
        <dsp:cNvSpPr/>
      </dsp:nvSpPr>
      <dsp:spPr>
        <a:xfrm>
          <a:off x="3353068" y="1997522"/>
          <a:ext cx="2389338" cy="14336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EXCELL</a:t>
          </a:r>
        </a:p>
      </dsp:txBody>
      <dsp:txXfrm>
        <a:off x="3395057" y="2039511"/>
        <a:ext cx="2305360" cy="1349625"/>
      </dsp:txXfrm>
    </dsp:sp>
    <dsp:sp modelId="{D1F50FB8-3C44-4165-92C8-A3D46A82A8E5}">
      <dsp:nvSpPr>
        <dsp:cNvPr id="0" name=""/>
        <dsp:cNvSpPr/>
      </dsp:nvSpPr>
      <dsp:spPr>
        <a:xfrm>
          <a:off x="5981340" y="2418046"/>
          <a:ext cx="506539" cy="592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981340" y="2536557"/>
        <a:ext cx="354577" cy="355533"/>
      </dsp:txXfrm>
    </dsp:sp>
    <dsp:sp modelId="{6732BC47-23FA-4AF7-9C63-3D9A3E212743}">
      <dsp:nvSpPr>
        <dsp:cNvPr id="0" name=""/>
        <dsp:cNvSpPr/>
      </dsp:nvSpPr>
      <dsp:spPr>
        <a:xfrm>
          <a:off x="6698142" y="1997522"/>
          <a:ext cx="2389338" cy="14336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GRAFIK</a:t>
          </a:r>
        </a:p>
      </dsp:txBody>
      <dsp:txXfrm>
        <a:off x="6740131" y="2039511"/>
        <a:ext cx="2305360" cy="1349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0.67844</cdr:x>
      <cdr:y>0.26057</cdr:y>
    </cdr:from>
    <cdr:to>
      <cdr:x>0.93238</cdr:x>
      <cdr:y>0.47338</cdr:y>
    </cdr:to>
    <cdr:sp macro="" textlink="">
      <cdr:nvSpPr>
        <cdr:cNvPr id="2" name="Freeform 1"/>
        <cdr:cNvSpPr/>
      </cdr:nvSpPr>
      <cdr:spPr>
        <a:xfrm xmlns:a="http://schemas.openxmlformats.org/drawingml/2006/main">
          <a:off x="4032352" y="804672"/>
          <a:ext cx="1509369" cy="657149"/>
        </a:xfrm>
        <a:custGeom xmlns:a="http://schemas.openxmlformats.org/drawingml/2006/main">
          <a:avLst/>
          <a:gdLst>
            <a:gd name="connsiteX0" fmla="*/ 147523 w 1509369"/>
            <a:gd name="connsiteY0" fmla="*/ 607162 h 657149"/>
            <a:gd name="connsiteX1" fmla="*/ 557174 w 1509369"/>
            <a:gd name="connsiteY1" fmla="*/ 343814 h 657149"/>
            <a:gd name="connsiteX2" fmla="*/ 1442313 w 1509369"/>
            <a:gd name="connsiteY2" fmla="*/ 43891 h 657149"/>
            <a:gd name="connsiteX3" fmla="*/ 147523 w 1509369"/>
            <a:gd name="connsiteY3" fmla="*/ 607162 h 65714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</a:cxnLst>
          <a:rect l="l" t="t" r="r" b="b"/>
          <a:pathLst>
            <a:path w="1509369" h="657149">
              <a:moveTo>
                <a:pt x="147523" y="607162"/>
              </a:moveTo>
              <a:cubicBezTo>
                <a:pt x="0" y="657149"/>
                <a:pt x="341376" y="437693"/>
                <a:pt x="557174" y="343814"/>
              </a:cubicBezTo>
              <a:cubicBezTo>
                <a:pt x="772972" y="249936"/>
                <a:pt x="1509369" y="0"/>
                <a:pt x="1442313" y="43891"/>
              </a:cubicBezTo>
              <a:cubicBezTo>
                <a:pt x="1375257" y="87782"/>
                <a:pt x="295046" y="557175"/>
                <a:pt x="147523" y="607162"/>
              </a:cubicBezTo>
              <a:close/>
            </a:path>
          </a:pathLst>
        </a:custGeom>
        <a:noFill xmlns:a="http://schemas.openxmlformats.org/drawingml/2006/main"/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0.87967</cdr:x>
      <cdr:y>0.39836</cdr:y>
    </cdr:from>
    <cdr:to>
      <cdr:x>0.92213</cdr:x>
      <cdr:y>0.50101</cdr:y>
    </cdr:to>
    <cdr:sp macro="" textlink="">
      <cdr:nvSpPr>
        <cdr:cNvPr id="3" name="Freeform 2"/>
        <cdr:cNvSpPr/>
      </cdr:nvSpPr>
      <cdr:spPr>
        <a:xfrm xmlns:a="http://schemas.openxmlformats.org/drawingml/2006/main">
          <a:off x="5228387" y="1230173"/>
          <a:ext cx="252374" cy="316991"/>
        </a:xfrm>
        <a:custGeom xmlns:a="http://schemas.openxmlformats.org/drawingml/2006/main">
          <a:avLst/>
          <a:gdLst>
            <a:gd name="connsiteX0" fmla="*/ 121920 w 252374"/>
            <a:gd name="connsiteY0" fmla="*/ 218237 h 316991"/>
            <a:gd name="connsiteX1" fmla="*/ 19507 w 252374"/>
            <a:gd name="connsiteY1" fmla="*/ 167030 h 316991"/>
            <a:gd name="connsiteX2" fmla="*/ 4877 w 252374"/>
            <a:gd name="connsiteY2" fmla="*/ 49987 h 316991"/>
            <a:gd name="connsiteX3" fmla="*/ 48768 w 252374"/>
            <a:gd name="connsiteY3" fmla="*/ 6096 h 316991"/>
            <a:gd name="connsiteX4" fmla="*/ 231648 w 252374"/>
            <a:gd name="connsiteY4" fmla="*/ 86563 h 316991"/>
            <a:gd name="connsiteX5" fmla="*/ 173126 w 252374"/>
            <a:gd name="connsiteY5" fmla="*/ 262128 h 316991"/>
            <a:gd name="connsiteX6" fmla="*/ 85344 w 252374"/>
            <a:gd name="connsiteY6" fmla="*/ 313334 h 316991"/>
            <a:gd name="connsiteX7" fmla="*/ 41453 w 252374"/>
            <a:gd name="connsiteY7" fmla="*/ 284073 h 316991"/>
            <a:gd name="connsiteX8" fmla="*/ 70713 w 252374"/>
            <a:gd name="connsiteY8" fmla="*/ 247497 h 316991"/>
            <a:gd name="connsiteX9" fmla="*/ 121920 w 252374"/>
            <a:gd name="connsiteY9" fmla="*/ 218237 h 316991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</a:cxnLst>
          <a:rect l="l" t="t" r="r" b="b"/>
          <a:pathLst>
            <a:path w="252374" h="316991">
              <a:moveTo>
                <a:pt x="121920" y="218237"/>
              </a:moveTo>
              <a:cubicBezTo>
                <a:pt x="113386" y="204826"/>
                <a:pt x="39014" y="195072"/>
                <a:pt x="19507" y="167030"/>
              </a:cubicBezTo>
              <a:cubicBezTo>
                <a:pt x="0" y="138988"/>
                <a:pt x="0" y="76809"/>
                <a:pt x="4877" y="49987"/>
              </a:cubicBezTo>
              <a:cubicBezTo>
                <a:pt x="9754" y="23165"/>
                <a:pt x="10973" y="0"/>
                <a:pt x="48768" y="6096"/>
              </a:cubicBezTo>
              <a:cubicBezTo>
                <a:pt x="86563" y="12192"/>
                <a:pt x="210922" y="43891"/>
                <a:pt x="231648" y="86563"/>
              </a:cubicBezTo>
              <a:cubicBezTo>
                <a:pt x="252374" y="129235"/>
                <a:pt x="197510" y="224333"/>
                <a:pt x="173126" y="262128"/>
              </a:cubicBezTo>
              <a:cubicBezTo>
                <a:pt x="148742" y="299923"/>
                <a:pt x="107289" y="309677"/>
                <a:pt x="85344" y="313334"/>
              </a:cubicBezTo>
              <a:cubicBezTo>
                <a:pt x="63399" y="316991"/>
                <a:pt x="43891" y="295046"/>
                <a:pt x="41453" y="284073"/>
              </a:cubicBezTo>
              <a:cubicBezTo>
                <a:pt x="39015" y="273100"/>
                <a:pt x="57302" y="257250"/>
                <a:pt x="70713" y="247497"/>
              </a:cubicBezTo>
              <a:cubicBezTo>
                <a:pt x="84124" y="237744"/>
                <a:pt x="130454" y="231648"/>
                <a:pt x="121920" y="218237"/>
              </a:cubicBezTo>
              <a:close/>
            </a:path>
          </a:pathLst>
        </a:custGeom>
        <a:noFill xmlns:a="http://schemas.openxmlformats.org/drawingml/2006/main"/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0.20972</cdr:x>
      <cdr:y>0.51799</cdr:y>
    </cdr:from>
    <cdr:to>
      <cdr:x>0.95023</cdr:x>
      <cdr:y>0.77383</cdr:y>
    </cdr:to>
    <cdr:sp macro="" textlink="">
      <cdr:nvSpPr>
        <cdr:cNvPr id="4" name="Freeform 3"/>
        <cdr:cNvSpPr/>
      </cdr:nvSpPr>
      <cdr:spPr>
        <a:xfrm xmlns:a="http://schemas.openxmlformats.org/drawingml/2006/main">
          <a:off x="1246480" y="1599591"/>
          <a:ext cx="4401311" cy="790041"/>
        </a:xfrm>
        <a:custGeom xmlns:a="http://schemas.openxmlformats.org/drawingml/2006/main">
          <a:avLst/>
          <a:gdLst>
            <a:gd name="connsiteX0" fmla="*/ 2296972 w 4401311"/>
            <a:gd name="connsiteY0" fmla="*/ 390143 h 790041"/>
            <a:gd name="connsiteX1" fmla="*/ 2260396 w 4401311"/>
            <a:gd name="connsiteY1" fmla="*/ 236524 h 790041"/>
            <a:gd name="connsiteX2" fmla="*/ 2735884 w 4401311"/>
            <a:gd name="connsiteY2" fmla="*/ 273100 h 790041"/>
            <a:gd name="connsiteX3" fmla="*/ 3313785 w 4401311"/>
            <a:gd name="connsiteY3" fmla="*/ 251155 h 790041"/>
            <a:gd name="connsiteX4" fmla="*/ 3547872 w 4401311"/>
            <a:gd name="connsiteY4" fmla="*/ 31699 h 790041"/>
            <a:gd name="connsiteX5" fmla="*/ 3964838 w 4401311"/>
            <a:gd name="connsiteY5" fmla="*/ 60959 h 790041"/>
            <a:gd name="connsiteX6" fmla="*/ 4155033 w 4401311"/>
            <a:gd name="connsiteY6" fmla="*/ 134111 h 790041"/>
            <a:gd name="connsiteX7" fmla="*/ 4016044 w 4401311"/>
            <a:gd name="connsiteY7" fmla="*/ 426719 h 790041"/>
            <a:gd name="connsiteX8" fmla="*/ 3738067 w 4401311"/>
            <a:gd name="connsiteY8" fmla="*/ 295046 h 790041"/>
            <a:gd name="connsiteX9" fmla="*/ 3730752 w 4401311"/>
            <a:gd name="connsiteY9" fmla="*/ 302361 h 790041"/>
            <a:gd name="connsiteX10" fmla="*/ 3891686 w 4401311"/>
            <a:gd name="connsiteY10" fmla="*/ 375513 h 790041"/>
            <a:gd name="connsiteX11" fmla="*/ 4008729 w 4401311"/>
            <a:gd name="connsiteY11" fmla="*/ 426719 h 790041"/>
            <a:gd name="connsiteX12" fmla="*/ 3657600 w 4401311"/>
            <a:gd name="connsiteY12" fmla="*/ 382828 h 790041"/>
            <a:gd name="connsiteX13" fmla="*/ 3555187 w 4401311"/>
            <a:gd name="connsiteY13" fmla="*/ 273100 h 790041"/>
            <a:gd name="connsiteX14" fmla="*/ 3489350 w 4401311"/>
            <a:gd name="connsiteY14" fmla="*/ 214579 h 790041"/>
            <a:gd name="connsiteX15" fmla="*/ 3357676 w 4401311"/>
            <a:gd name="connsiteY15" fmla="*/ 295046 h 790041"/>
            <a:gd name="connsiteX16" fmla="*/ 3525926 w 4401311"/>
            <a:gd name="connsiteY16" fmla="*/ 368198 h 790041"/>
            <a:gd name="connsiteX17" fmla="*/ 3789273 w 4401311"/>
            <a:gd name="connsiteY17" fmla="*/ 470611 h 790041"/>
            <a:gd name="connsiteX18" fmla="*/ 4301337 w 4401311"/>
            <a:gd name="connsiteY18" fmla="*/ 748588 h 790041"/>
            <a:gd name="connsiteX19" fmla="*/ 3189427 w 4401311"/>
            <a:gd name="connsiteY19" fmla="*/ 507187 h 790041"/>
            <a:gd name="connsiteX20" fmla="*/ 3211372 w 4401311"/>
            <a:gd name="connsiteY20" fmla="*/ 594969 h 790041"/>
            <a:gd name="connsiteX21" fmla="*/ 2743200 w 4401311"/>
            <a:gd name="connsiteY21" fmla="*/ 755903 h 790041"/>
            <a:gd name="connsiteX22" fmla="*/ 2596896 w 4401311"/>
            <a:gd name="connsiteY22" fmla="*/ 624230 h 790041"/>
            <a:gd name="connsiteX23" fmla="*/ 2531059 w 4401311"/>
            <a:gd name="connsiteY23" fmla="*/ 726643 h 790041"/>
            <a:gd name="connsiteX24" fmla="*/ 2026310 w 4401311"/>
            <a:gd name="connsiteY24" fmla="*/ 763219 h 790041"/>
            <a:gd name="connsiteX25" fmla="*/ 1631289 w 4401311"/>
            <a:gd name="connsiteY25" fmla="*/ 704697 h 790041"/>
            <a:gd name="connsiteX26" fmla="*/ 1433779 w 4401311"/>
            <a:gd name="connsiteY26" fmla="*/ 594969 h 790041"/>
            <a:gd name="connsiteX27" fmla="*/ 1345996 w 4401311"/>
            <a:gd name="connsiteY27" fmla="*/ 712012 h 790041"/>
            <a:gd name="connsiteX28" fmla="*/ 921715 w 4401311"/>
            <a:gd name="connsiteY28" fmla="*/ 755903 h 790041"/>
            <a:gd name="connsiteX29" fmla="*/ 168249 w 4401311"/>
            <a:gd name="connsiteY29" fmla="*/ 785164 h 790041"/>
            <a:gd name="connsiteX30" fmla="*/ 109728 w 4401311"/>
            <a:gd name="connsiteY30" fmla="*/ 726643 h 790041"/>
            <a:gd name="connsiteX31" fmla="*/ 826617 w 4401311"/>
            <a:gd name="connsiteY31" fmla="*/ 646175 h 790041"/>
            <a:gd name="connsiteX32" fmla="*/ 1609344 w 4401311"/>
            <a:gd name="connsiteY32" fmla="*/ 441350 h 790041"/>
            <a:gd name="connsiteX33" fmla="*/ 1865376 w 4401311"/>
            <a:gd name="connsiteY33" fmla="*/ 499871 h 790041"/>
            <a:gd name="connsiteX34" fmla="*/ 1894636 w 4401311"/>
            <a:gd name="connsiteY34" fmla="*/ 631545 h 790041"/>
            <a:gd name="connsiteX35" fmla="*/ 2004364 w 4401311"/>
            <a:gd name="connsiteY35" fmla="*/ 653491 h 790041"/>
            <a:gd name="connsiteX36" fmla="*/ 2304288 w 4401311"/>
            <a:gd name="connsiteY36" fmla="*/ 492556 h 790041"/>
            <a:gd name="connsiteX37" fmla="*/ 2362809 w 4401311"/>
            <a:gd name="connsiteY37" fmla="*/ 412089 h 790041"/>
            <a:gd name="connsiteX38" fmla="*/ 2699308 w 4401311"/>
            <a:gd name="connsiteY38" fmla="*/ 434035 h 790041"/>
            <a:gd name="connsiteX39" fmla="*/ 3072384 w 4401311"/>
            <a:gd name="connsiteY39" fmla="*/ 455980 h 790041"/>
            <a:gd name="connsiteX40" fmla="*/ 3438144 w 4401311"/>
            <a:gd name="connsiteY40" fmla="*/ 477926 h 790041"/>
            <a:gd name="connsiteX41" fmla="*/ 3825849 w 4401311"/>
            <a:gd name="connsiteY41" fmla="*/ 587654 h 790041"/>
            <a:gd name="connsiteX42" fmla="*/ 2940710 w 4401311"/>
            <a:gd name="connsiteY42" fmla="*/ 360883 h 790041"/>
            <a:gd name="connsiteX43" fmla="*/ 2296972 w 4401311"/>
            <a:gd name="connsiteY43" fmla="*/ 390143 h 790041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  <a:cxn ang="0">
              <a:pos x="connsiteX33" y="connsiteY33"/>
            </a:cxn>
            <a:cxn ang="0">
              <a:pos x="connsiteX34" y="connsiteY34"/>
            </a:cxn>
            <a:cxn ang="0">
              <a:pos x="connsiteX35" y="connsiteY35"/>
            </a:cxn>
            <a:cxn ang="0">
              <a:pos x="connsiteX36" y="connsiteY36"/>
            </a:cxn>
            <a:cxn ang="0">
              <a:pos x="connsiteX37" y="connsiteY37"/>
            </a:cxn>
            <a:cxn ang="0">
              <a:pos x="connsiteX38" y="connsiteY38"/>
            </a:cxn>
            <a:cxn ang="0">
              <a:pos x="connsiteX39" y="connsiteY39"/>
            </a:cxn>
            <a:cxn ang="0">
              <a:pos x="connsiteX40" y="connsiteY40"/>
            </a:cxn>
            <a:cxn ang="0">
              <a:pos x="connsiteX41" y="connsiteY41"/>
            </a:cxn>
            <a:cxn ang="0">
              <a:pos x="connsiteX42" y="connsiteY42"/>
            </a:cxn>
            <a:cxn ang="0">
              <a:pos x="connsiteX43" y="connsiteY43"/>
            </a:cxn>
          </a:cxnLst>
          <a:rect l="l" t="t" r="r" b="b"/>
          <a:pathLst>
            <a:path w="4401311" h="790041">
              <a:moveTo>
                <a:pt x="2296972" y="390143"/>
              </a:moveTo>
              <a:cubicBezTo>
                <a:pt x="2183586" y="369417"/>
                <a:pt x="2187244" y="256031"/>
                <a:pt x="2260396" y="236524"/>
              </a:cubicBezTo>
              <a:cubicBezTo>
                <a:pt x="2333548" y="217017"/>
                <a:pt x="2560319" y="270662"/>
                <a:pt x="2735884" y="273100"/>
              </a:cubicBezTo>
              <a:cubicBezTo>
                <a:pt x="2911449" y="275538"/>
                <a:pt x="3178454" y="291389"/>
                <a:pt x="3313785" y="251155"/>
              </a:cubicBezTo>
              <a:cubicBezTo>
                <a:pt x="3449116" y="210922"/>
                <a:pt x="3439363" y="63398"/>
                <a:pt x="3547872" y="31699"/>
              </a:cubicBezTo>
              <a:cubicBezTo>
                <a:pt x="3656381" y="0"/>
                <a:pt x="3863645" y="43890"/>
                <a:pt x="3964838" y="60959"/>
              </a:cubicBezTo>
              <a:cubicBezTo>
                <a:pt x="4066031" y="78028"/>
                <a:pt x="4146499" y="73151"/>
                <a:pt x="4155033" y="134111"/>
              </a:cubicBezTo>
              <a:cubicBezTo>
                <a:pt x="4163567" y="195071"/>
                <a:pt x="4085538" y="399896"/>
                <a:pt x="4016044" y="426719"/>
              </a:cubicBezTo>
              <a:cubicBezTo>
                <a:pt x="3946550" y="453542"/>
                <a:pt x="3805123" y="318211"/>
                <a:pt x="3738067" y="295046"/>
              </a:cubicBezTo>
              <a:cubicBezTo>
                <a:pt x="3735629" y="297484"/>
                <a:pt x="3705149" y="288950"/>
                <a:pt x="3730752" y="302361"/>
              </a:cubicBezTo>
              <a:lnTo>
                <a:pt x="3891686" y="375513"/>
              </a:lnTo>
              <a:cubicBezTo>
                <a:pt x="3938015" y="396239"/>
                <a:pt x="4047743" y="425500"/>
                <a:pt x="4008729" y="426719"/>
              </a:cubicBezTo>
              <a:cubicBezTo>
                <a:pt x="3969715" y="427938"/>
                <a:pt x="3733190" y="408431"/>
                <a:pt x="3657600" y="382828"/>
              </a:cubicBezTo>
              <a:cubicBezTo>
                <a:pt x="3582010" y="357225"/>
                <a:pt x="3583229" y="301141"/>
                <a:pt x="3555187" y="273100"/>
              </a:cubicBezTo>
              <a:cubicBezTo>
                <a:pt x="3527145" y="245059"/>
                <a:pt x="3522269" y="210921"/>
                <a:pt x="3489350" y="214579"/>
              </a:cubicBezTo>
              <a:cubicBezTo>
                <a:pt x="3456432" y="218237"/>
                <a:pt x="3351580" y="269443"/>
                <a:pt x="3357676" y="295046"/>
              </a:cubicBezTo>
              <a:cubicBezTo>
                <a:pt x="3363772" y="320649"/>
                <a:pt x="3453993" y="338937"/>
                <a:pt x="3525926" y="368198"/>
              </a:cubicBezTo>
              <a:cubicBezTo>
                <a:pt x="3597859" y="397459"/>
                <a:pt x="3660038" y="407213"/>
                <a:pt x="3789273" y="470611"/>
              </a:cubicBezTo>
              <a:cubicBezTo>
                <a:pt x="3918508" y="534009"/>
                <a:pt x="4401311" y="742492"/>
                <a:pt x="4301337" y="748588"/>
              </a:cubicBezTo>
              <a:cubicBezTo>
                <a:pt x="4201363" y="754684"/>
                <a:pt x="3371088" y="532790"/>
                <a:pt x="3189427" y="507187"/>
              </a:cubicBezTo>
              <a:cubicBezTo>
                <a:pt x="3007766" y="481584"/>
                <a:pt x="3285743" y="553516"/>
                <a:pt x="3211372" y="594969"/>
              </a:cubicBezTo>
              <a:cubicBezTo>
                <a:pt x="3137001" y="636422"/>
                <a:pt x="2845613" y="751026"/>
                <a:pt x="2743200" y="755903"/>
              </a:cubicBezTo>
              <a:cubicBezTo>
                <a:pt x="2640787" y="760780"/>
                <a:pt x="2632253" y="629107"/>
                <a:pt x="2596896" y="624230"/>
              </a:cubicBezTo>
              <a:cubicBezTo>
                <a:pt x="2561539" y="619353"/>
                <a:pt x="2626157" y="703478"/>
                <a:pt x="2531059" y="726643"/>
              </a:cubicBezTo>
              <a:cubicBezTo>
                <a:pt x="2435961" y="749808"/>
                <a:pt x="2176272" y="766877"/>
                <a:pt x="2026310" y="763219"/>
              </a:cubicBezTo>
              <a:cubicBezTo>
                <a:pt x="1876348" y="759561"/>
                <a:pt x="1730044" y="732739"/>
                <a:pt x="1631289" y="704697"/>
              </a:cubicBezTo>
              <a:cubicBezTo>
                <a:pt x="1532534" y="676655"/>
                <a:pt x="1481328" y="593750"/>
                <a:pt x="1433779" y="594969"/>
              </a:cubicBezTo>
              <a:cubicBezTo>
                <a:pt x="1386230" y="596188"/>
                <a:pt x="1431340" y="685190"/>
                <a:pt x="1345996" y="712012"/>
              </a:cubicBezTo>
              <a:cubicBezTo>
                <a:pt x="1260652" y="738834"/>
                <a:pt x="1118006" y="743711"/>
                <a:pt x="921715" y="755903"/>
              </a:cubicBezTo>
              <a:cubicBezTo>
                <a:pt x="725424" y="768095"/>
                <a:pt x="303580" y="790041"/>
                <a:pt x="168249" y="785164"/>
              </a:cubicBezTo>
              <a:cubicBezTo>
                <a:pt x="32918" y="780287"/>
                <a:pt x="0" y="749808"/>
                <a:pt x="109728" y="726643"/>
              </a:cubicBezTo>
              <a:cubicBezTo>
                <a:pt x="219456" y="703478"/>
                <a:pt x="576681" y="693724"/>
                <a:pt x="826617" y="646175"/>
              </a:cubicBezTo>
              <a:cubicBezTo>
                <a:pt x="1076553" y="598626"/>
                <a:pt x="1436218" y="465734"/>
                <a:pt x="1609344" y="441350"/>
              </a:cubicBezTo>
              <a:cubicBezTo>
                <a:pt x="1782470" y="416966"/>
                <a:pt x="1817827" y="468172"/>
                <a:pt x="1865376" y="499871"/>
              </a:cubicBezTo>
              <a:cubicBezTo>
                <a:pt x="1912925" y="531570"/>
                <a:pt x="1871471" y="605942"/>
                <a:pt x="1894636" y="631545"/>
              </a:cubicBezTo>
              <a:cubicBezTo>
                <a:pt x="1917801" y="657148"/>
                <a:pt x="1936089" y="676656"/>
                <a:pt x="2004364" y="653491"/>
              </a:cubicBezTo>
              <a:cubicBezTo>
                <a:pt x="2072639" y="630326"/>
                <a:pt x="2244547" y="532790"/>
                <a:pt x="2304288" y="492556"/>
              </a:cubicBezTo>
              <a:cubicBezTo>
                <a:pt x="2364029" y="452322"/>
                <a:pt x="2296972" y="421843"/>
                <a:pt x="2362809" y="412089"/>
              </a:cubicBezTo>
              <a:cubicBezTo>
                <a:pt x="2428646" y="402335"/>
                <a:pt x="2699308" y="434035"/>
                <a:pt x="2699308" y="434035"/>
              </a:cubicBezTo>
              <a:lnTo>
                <a:pt x="3072384" y="455980"/>
              </a:lnTo>
              <a:cubicBezTo>
                <a:pt x="3195523" y="463295"/>
                <a:pt x="3312567" y="455980"/>
                <a:pt x="3438144" y="477926"/>
              </a:cubicBezTo>
              <a:cubicBezTo>
                <a:pt x="3563721" y="499872"/>
                <a:pt x="3908755" y="607161"/>
                <a:pt x="3825849" y="587654"/>
              </a:cubicBezTo>
              <a:cubicBezTo>
                <a:pt x="3742943" y="568147"/>
                <a:pt x="3199180" y="397459"/>
                <a:pt x="2940710" y="360883"/>
              </a:cubicBezTo>
              <a:cubicBezTo>
                <a:pt x="2682240" y="324307"/>
                <a:pt x="2410358" y="410869"/>
                <a:pt x="2296972" y="390143"/>
              </a:cubicBezTo>
              <a:close/>
            </a:path>
          </a:pathLst>
        </a:custGeom>
        <a:noFill xmlns:a="http://schemas.openxmlformats.org/drawingml/2006/main"/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0.67844</cdr:x>
      <cdr:y>0.26057</cdr:y>
    </cdr:from>
    <cdr:to>
      <cdr:x>0.93238</cdr:x>
      <cdr:y>0.47338</cdr:y>
    </cdr:to>
    <cdr:sp macro="" textlink="">
      <cdr:nvSpPr>
        <cdr:cNvPr id="2" name="Freeform 1"/>
        <cdr:cNvSpPr/>
      </cdr:nvSpPr>
      <cdr:spPr>
        <a:xfrm xmlns:a="http://schemas.openxmlformats.org/drawingml/2006/main">
          <a:off x="4032352" y="804672"/>
          <a:ext cx="1509369" cy="657149"/>
        </a:xfrm>
        <a:custGeom xmlns:a="http://schemas.openxmlformats.org/drawingml/2006/main">
          <a:avLst/>
          <a:gdLst>
            <a:gd name="connsiteX0" fmla="*/ 147523 w 1509369"/>
            <a:gd name="connsiteY0" fmla="*/ 607162 h 657149"/>
            <a:gd name="connsiteX1" fmla="*/ 557174 w 1509369"/>
            <a:gd name="connsiteY1" fmla="*/ 343814 h 657149"/>
            <a:gd name="connsiteX2" fmla="*/ 1442313 w 1509369"/>
            <a:gd name="connsiteY2" fmla="*/ 43891 h 657149"/>
            <a:gd name="connsiteX3" fmla="*/ 147523 w 1509369"/>
            <a:gd name="connsiteY3" fmla="*/ 607162 h 65714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</a:cxnLst>
          <a:rect l="l" t="t" r="r" b="b"/>
          <a:pathLst>
            <a:path w="1509369" h="657149">
              <a:moveTo>
                <a:pt x="147523" y="607162"/>
              </a:moveTo>
              <a:cubicBezTo>
                <a:pt x="0" y="657149"/>
                <a:pt x="341376" y="437693"/>
                <a:pt x="557174" y="343814"/>
              </a:cubicBezTo>
              <a:cubicBezTo>
                <a:pt x="772972" y="249936"/>
                <a:pt x="1509369" y="0"/>
                <a:pt x="1442313" y="43891"/>
              </a:cubicBezTo>
              <a:cubicBezTo>
                <a:pt x="1375257" y="87782"/>
                <a:pt x="295046" y="557175"/>
                <a:pt x="147523" y="607162"/>
              </a:cubicBezTo>
              <a:close/>
            </a:path>
          </a:pathLst>
        </a:cu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0.87967</cdr:x>
      <cdr:y>0.39836</cdr:y>
    </cdr:from>
    <cdr:to>
      <cdr:x>0.92213</cdr:x>
      <cdr:y>0.50101</cdr:y>
    </cdr:to>
    <cdr:sp macro="" textlink="">
      <cdr:nvSpPr>
        <cdr:cNvPr id="3" name="Freeform 2"/>
        <cdr:cNvSpPr/>
      </cdr:nvSpPr>
      <cdr:spPr>
        <a:xfrm xmlns:a="http://schemas.openxmlformats.org/drawingml/2006/main">
          <a:off x="5228387" y="1230173"/>
          <a:ext cx="252374" cy="316991"/>
        </a:xfrm>
        <a:custGeom xmlns:a="http://schemas.openxmlformats.org/drawingml/2006/main">
          <a:avLst/>
          <a:gdLst>
            <a:gd name="connsiteX0" fmla="*/ 121920 w 252374"/>
            <a:gd name="connsiteY0" fmla="*/ 218237 h 316991"/>
            <a:gd name="connsiteX1" fmla="*/ 19507 w 252374"/>
            <a:gd name="connsiteY1" fmla="*/ 167030 h 316991"/>
            <a:gd name="connsiteX2" fmla="*/ 4877 w 252374"/>
            <a:gd name="connsiteY2" fmla="*/ 49987 h 316991"/>
            <a:gd name="connsiteX3" fmla="*/ 48768 w 252374"/>
            <a:gd name="connsiteY3" fmla="*/ 6096 h 316991"/>
            <a:gd name="connsiteX4" fmla="*/ 231648 w 252374"/>
            <a:gd name="connsiteY4" fmla="*/ 86563 h 316991"/>
            <a:gd name="connsiteX5" fmla="*/ 173126 w 252374"/>
            <a:gd name="connsiteY5" fmla="*/ 262128 h 316991"/>
            <a:gd name="connsiteX6" fmla="*/ 85344 w 252374"/>
            <a:gd name="connsiteY6" fmla="*/ 313334 h 316991"/>
            <a:gd name="connsiteX7" fmla="*/ 41453 w 252374"/>
            <a:gd name="connsiteY7" fmla="*/ 284073 h 316991"/>
            <a:gd name="connsiteX8" fmla="*/ 70713 w 252374"/>
            <a:gd name="connsiteY8" fmla="*/ 247497 h 316991"/>
            <a:gd name="connsiteX9" fmla="*/ 121920 w 252374"/>
            <a:gd name="connsiteY9" fmla="*/ 218237 h 316991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</a:cxnLst>
          <a:rect l="l" t="t" r="r" b="b"/>
          <a:pathLst>
            <a:path w="252374" h="316991">
              <a:moveTo>
                <a:pt x="121920" y="218237"/>
              </a:moveTo>
              <a:cubicBezTo>
                <a:pt x="113386" y="204826"/>
                <a:pt x="39014" y="195072"/>
                <a:pt x="19507" y="167030"/>
              </a:cubicBezTo>
              <a:cubicBezTo>
                <a:pt x="0" y="138988"/>
                <a:pt x="0" y="76809"/>
                <a:pt x="4877" y="49987"/>
              </a:cubicBezTo>
              <a:cubicBezTo>
                <a:pt x="9754" y="23165"/>
                <a:pt x="10973" y="0"/>
                <a:pt x="48768" y="6096"/>
              </a:cubicBezTo>
              <a:cubicBezTo>
                <a:pt x="86563" y="12192"/>
                <a:pt x="210922" y="43891"/>
                <a:pt x="231648" y="86563"/>
              </a:cubicBezTo>
              <a:cubicBezTo>
                <a:pt x="252374" y="129235"/>
                <a:pt x="197510" y="224333"/>
                <a:pt x="173126" y="262128"/>
              </a:cubicBezTo>
              <a:cubicBezTo>
                <a:pt x="148742" y="299923"/>
                <a:pt x="107289" y="309677"/>
                <a:pt x="85344" y="313334"/>
              </a:cubicBezTo>
              <a:cubicBezTo>
                <a:pt x="63399" y="316991"/>
                <a:pt x="43891" y="295046"/>
                <a:pt x="41453" y="284073"/>
              </a:cubicBezTo>
              <a:cubicBezTo>
                <a:pt x="39015" y="273100"/>
                <a:pt x="57302" y="257250"/>
                <a:pt x="70713" y="247497"/>
              </a:cubicBezTo>
              <a:cubicBezTo>
                <a:pt x="84124" y="237744"/>
                <a:pt x="130454" y="231648"/>
                <a:pt x="121920" y="218237"/>
              </a:cubicBezTo>
              <a:close/>
            </a:path>
          </a:pathLst>
        </a:cu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0.20972</cdr:x>
      <cdr:y>0.51799</cdr:y>
    </cdr:from>
    <cdr:to>
      <cdr:x>0.95023</cdr:x>
      <cdr:y>0.77383</cdr:y>
    </cdr:to>
    <cdr:sp macro="" textlink="">
      <cdr:nvSpPr>
        <cdr:cNvPr id="4" name="Freeform 3"/>
        <cdr:cNvSpPr/>
      </cdr:nvSpPr>
      <cdr:spPr>
        <a:xfrm xmlns:a="http://schemas.openxmlformats.org/drawingml/2006/main">
          <a:off x="1246480" y="1599591"/>
          <a:ext cx="4401311" cy="790041"/>
        </a:xfrm>
        <a:custGeom xmlns:a="http://schemas.openxmlformats.org/drawingml/2006/main">
          <a:avLst/>
          <a:gdLst>
            <a:gd name="connsiteX0" fmla="*/ 2296972 w 4401311"/>
            <a:gd name="connsiteY0" fmla="*/ 390143 h 790041"/>
            <a:gd name="connsiteX1" fmla="*/ 2260396 w 4401311"/>
            <a:gd name="connsiteY1" fmla="*/ 236524 h 790041"/>
            <a:gd name="connsiteX2" fmla="*/ 2735884 w 4401311"/>
            <a:gd name="connsiteY2" fmla="*/ 273100 h 790041"/>
            <a:gd name="connsiteX3" fmla="*/ 3313785 w 4401311"/>
            <a:gd name="connsiteY3" fmla="*/ 251155 h 790041"/>
            <a:gd name="connsiteX4" fmla="*/ 3547872 w 4401311"/>
            <a:gd name="connsiteY4" fmla="*/ 31699 h 790041"/>
            <a:gd name="connsiteX5" fmla="*/ 3964838 w 4401311"/>
            <a:gd name="connsiteY5" fmla="*/ 60959 h 790041"/>
            <a:gd name="connsiteX6" fmla="*/ 4155033 w 4401311"/>
            <a:gd name="connsiteY6" fmla="*/ 134111 h 790041"/>
            <a:gd name="connsiteX7" fmla="*/ 4016044 w 4401311"/>
            <a:gd name="connsiteY7" fmla="*/ 426719 h 790041"/>
            <a:gd name="connsiteX8" fmla="*/ 3738067 w 4401311"/>
            <a:gd name="connsiteY8" fmla="*/ 295046 h 790041"/>
            <a:gd name="connsiteX9" fmla="*/ 3730752 w 4401311"/>
            <a:gd name="connsiteY9" fmla="*/ 302361 h 790041"/>
            <a:gd name="connsiteX10" fmla="*/ 3891686 w 4401311"/>
            <a:gd name="connsiteY10" fmla="*/ 375513 h 790041"/>
            <a:gd name="connsiteX11" fmla="*/ 4008729 w 4401311"/>
            <a:gd name="connsiteY11" fmla="*/ 426719 h 790041"/>
            <a:gd name="connsiteX12" fmla="*/ 3657600 w 4401311"/>
            <a:gd name="connsiteY12" fmla="*/ 382828 h 790041"/>
            <a:gd name="connsiteX13" fmla="*/ 3555187 w 4401311"/>
            <a:gd name="connsiteY13" fmla="*/ 273100 h 790041"/>
            <a:gd name="connsiteX14" fmla="*/ 3489350 w 4401311"/>
            <a:gd name="connsiteY14" fmla="*/ 214579 h 790041"/>
            <a:gd name="connsiteX15" fmla="*/ 3357676 w 4401311"/>
            <a:gd name="connsiteY15" fmla="*/ 295046 h 790041"/>
            <a:gd name="connsiteX16" fmla="*/ 3525926 w 4401311"/>
            <a:gd name="connsiteY16" fmla="*/ 368198 h 790041"/>
            <a:gd name="connsiteX17" fmla="*/ 3789273 w 4401311"/>
            <a:gd name="connsiteY17" fmla="*/ 470611 h 790041"/>
            <a:gd name="connsiteX18" fmla="*/ 4301337 w 4401311"/>
            <a:gd name="connsiteY18" fmla="*/ 748588 h 790041"/>
            <a:gd name="connsiteX19" fmla="*/ 3189427 w 4401311"/>
            <a:gd name="connsiteY19" fmla="*/ 507187 h 790041"/>
            <a:gd name="connsiteX20" fmla="*/ 3211372 w 4401311"/>
            <a:gd name="connsiteY20" fmla="*/ 594969 h 790041"/>
            <a:gd name="connsiteX21" fmla="*/ 2743200 w 4401311"/>
            <a:gd name="connsiteY21" fmla="*/ 755903 h 790041"/>
            <a:gd name="connsiteX22" fmla="*/ 2596896 w 4401311"/>
            <a:gd name="connsiteY22" fmla="*/ 624230 h 790041"/>
            <a:gd name="connsiteX23" fmla="*/ 2531059 w 4401311"/>
            <a:gd name="connsiteY23" fmla="*/ 726643 h 790041"/>
            <a:gd name="connsiteX24" fmla="*/ 2026310 w 4401311"/>
            <a:gd name="connsiteY24" fmla="*/ 763219 h 790041"/>
            <a:gd name="connsiteX25" fmla="*/ 1631289 w 4401311"/>
            <a:gd name="connsiteY25" fmla="*/ 704697 h 790041"/>
            <a:gd name="connsiteX26" fmla="*/ 1433779 w 4401311"/>
            <a:gd name="connsiteY26" fmla="*/ 594969 h 790041"/>
            <a:gd name="connsiteX27" fmla="*/ 1345996 w 4401311"/>
            <a:gd name="connsiteY27" fmla="*/ 712012 h 790041"/>
            <a:gd name="connsiteX28" fmla="*/ 921715 w 4401311"/>
            <a:gd name="connsiteY28" fmla="*/ 755903 h 790041"/>
            <a:gd name="connsiteX29" fmla="*/ 168249 w 4401311"/>
            <a:gd name="connsiteY29" fmla="*/ 785164 h 790041"/>
            <a:gd name="connsiteX30" fmla="*/ 109728 w 4401311"/>
            <a:gd name="connsiteY30" fmla="*/ 726643 h 790041"/>
            <a:gd name="connsiteX31" fmla="*/ 826617 w 4401311"/>
            <a:gd name="connsiteY31" fmla="*/ 646175 h 790041"/>
            <a:gd name="connsiteX32" fmla="*/ 1609344 w 4401311"/>
            <a:gd name="connsiteY32" fmla="*/ 441350 h 790041"/>
            <a:gd name="connsiteX33" fmla="*/ 1865376 w 4401311"/>
            <a:gd name="connsiteY33" fmla="*/ 499871 h 790041"/>
            <a:gd name="connsiteX34" fmla="*/ 1894636 w 4401311"/>
            <a:gd name="connsiteY34" fmla="*/ 631545 h 790041"/>
            <a:gd name="connsiteX35" fmla="*/ 2004364 w 4401311"/>
            <a:gd name="connsiteY35" fmla="*/ 653491 h 790041"/>
            <a:gd name="connsiteX36" fmla="*/ 2304288 w 4401311"/>
            <a:gd name="connsiteY36" fmla="*/ 492556 h 790041"/>
            <a:gd name="connsiteX37" fmla="*/ 2362809 w 4401311"/>
            <a:gd name="connsiteY37" fmla="*/ 412089 h 790041"/>
            <a:gd name="connsiteX38" fmla="*/ 2699308 w 4401311"/>
            <a:gd name="connsiteY38" fmla="*/ 434035 h 790041"/>
            <a:gd name="connsiteX39" fmla="*/ 3072384 w 4401311"/>
            <a:gd name="connsiteY39" fmla="*/ 455980 h 790041"/>
            <a:gd name="connsiteX40" fmla="*/ 3438144 w 4401311"/>
            <a:gd name="connsiteY40" fmla="*/ 477926 h 790041"/>
            <a:gd name="connsiteX41" fmla="*/ 3825849 w 4401311"/>
            <a:gd name="connsiteY41" fmla="*/ 587654 h 790041"/>
            <a:gd name="connsiteX42" fmla="*/ 2940710 w 4401311"/>
            <a:gd name="connsiteY42" fmla="*/ 360883 h 790041"/>
            <a:gd name="connsiteX43" fmla="*/ 2296972 w 4401311"/>
            <a:gd name="connsiteY43" fmla="*/ 390143 h 790041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  <a:cxn ang="0">
              <a:pos x="connsiteX33" y="connsiteY33"/>
            </a:cxn>
            <a:cxn ang="0">
              <a:pos x="connsiteX34" y="connsiteY34"/>
            </a:cxn>
            <a:cxn ang="0">
              <a:pos x="connsiteX35" y="connsiteY35"/>
            </a:cxn>
            <a:cxn ang="0">
              <a:pos x="connsiteX36" y="connsiteY36"/>
            </a:cxn>
            <a:cxn ang="0">
              <a:pos x="connsiteX37" y="connsiteY37"/>
            </a:cxn>
            <a:cxn ang="0">
              <a:pos x="connsiteX38" y="connsiteY38"/>
            </a:cxn>
            <a:cxn ang="0">
              <a:pos x="connsiteX39" y="connsiteY39"/>
            </a:cxn>
            <a:cxn ang="0">
              <a:pos x="connsiteX40" y="connsiteY40"/>
            </a:cxn>
            <a:cxn ang="0">
              <a:pos x="connsiteX41" y="connsiteY41"/>
            </a:cxn>
            <a:cxn ang="0">
              <a:pos x="connsiteX42" y="connsiteY42"/>
            </a:cxn>
            <a:cxn ang="0">
              <a:pos x="connsiteX43" y="connsiteY43"/>
            </a:cxn>
          </a:cxnLst>
          <a:rect l="l" t="t" r="r" b="b"/>
          <a:pathLst>
            <a:path w="4401311" h="790041">
              <a:moveTo>
                <a:pt x="2296972" y="390143"/>
              </a:moveTo>
              <a:cubicBezTo>
                <a:pt x="2183586" y="369417"/>
                <a:pt x="2187244" y="256031"/>
                <a:pt x="2260396" y="236524"/>
              </a:cubicBezTo>
              <a:cubicBezTo>
                <a:pt x="2333548" y="217017"/>
                <a:pt x="2560319" y="270662"/>
                <a:pt x="2735884" y="273100"/>
              </a:cubicBezTo>
              <a:cubicBezTo>
                <a:pt x="2911449" y="275538"/>
                <a:pt x="3178454" y="291389"/>
                <a:pt x="3313785" y="251155"/>
              </a:cubicBezTo>
              <a:cubicBezTo>
                <a:pt x="3449116" y="210922"/>
                <a:pt x="3439363" y="63398"/>
                <a:pt x="3547872" y="31699"/>
              </a:cubicBezTo>
              <a:cubicBezTo>
                <a:pt x="3656381" y="0"/>
                <a:pt x="3863645" y="43890"/>
                <a:pt x="3964838" y="60959"/>
              </a:cubicBezTo>
              <a:cubicBezTo>
                <a:pt x="4066031" y="78028"/>
                <a:pt x="4146499" y="73151"/>
                <a:pt x="4155033" y="134111"/>
              </a:cubicBezTo>
              <a:cubicBezTo>
                <a:pt x="4163567" y="195071"/>
                <a:pt x="4085538" y="399896"/>
                <a:pt x="4016044" y="426719"/>
              </a:cubicBezTo>
              <a:cubicBezTo>
                <a:pt x="3946550" y="453542"/>
                <a:pt x="3805123" y="318211"/>
                <a:pt x="3738067" y="295046"/>
              </a:cubicBezTo>
              <a:cubicBezTo>
                <a:pt x="3735629" y="297484"/>
                <a:pt x="3705149" y="288950"/>
                <a:pt x="3730752" y="302361"/>
              </a:cubicBezTo>
              <a:lnTo>
                <a:pt x="3891686" y="375513"/>
              </a:lnTo>
              <a:cubicBezTo>
                <a:pt x="3938015" y="396239"/>
                <a:pt x="4047743" y="425500"/>
                <a:pt x="4008729" y="426719"/>
              </a:cubicBezTo>
              <a:cubicBezTo>
                <a:pt x="3969715" y="427938"/>
                <a:pt x="3733190" y="408431"/>
                <a:pt x="3657600" y="382828"/>
              </a:cubicBezTo>
              <a:cubicBezTo>
                <a:pt x="3582010" y="357225"/>
                <a:pt x="3583229" y="301141"/>
                <a:pt x="3555187" y="273100"/>
              </a:cubicBezTo>
              <a:cubicBezTo>
                <a:pt x="3527145" y="245059"/>
                <a:pt x="3522269" y="210921"/>
                <a:pt x="3489350" y="214579"/>
              </a:cubicBezTo>
              <a:cubicBezTo>
                <a:pt x="3456432" y="218237"/>
                <a:pt x="3351580" y="269443"/>
                <a:pt x="3357676" y="295046"/>
              </a:cubicBezTo>
              <a:cubicBezTo>
                <a:pt x="3363772" y="320649"/>
                <a:pt x="3453993" y="338937"/>
                <a:pt x="3525926" y="368198"/>
              </a:cubicBezTo>
              <a:cubicBezTo>
                <a:pt x="3597859" y="397459"/>
                <a:pt x="3660038" y="407213"/>
                <a:pt x="3789273" y="470611"/>
              </a:cubicBezTo>
              <a:cubicBezTo>
                <a:pt x="3918508" y="534009"/>
                <a:pt x="4401311" y="742492"/>
                <a:pt x="4301337" y="748588"/>
              </a:cubicBezTo>
              <a:cubicBezTo>
                <a:pt x="4201363" y="754684"/>
                <a:pt x="3371088" y="532790"/>
                <a:pt x="3189427" y="507187"/>
              </a:cubicBezTo>
              <a:cubicBezTo>
                <a:pt x="3007766" y="481584"/>
                <a:pt x="3285743" y="553516"/>
                <a:pt x="3211372" y="594969"/>
              </a:cubicBezTo>
              <a:cubicBezTo>
                <a:pt x="3137001" y="636422"/>
                <a:pt x="2845613" y="751026"/>
                <a:pt x="2743200" y="755903"/>
              </a:cubicBezTo>
              <a:cubicBezTo>
                <a:pt x="2640787" y="760780"/>
                <a:pt x="2632253" y="629107"/>
                <a:pt x="2596896" y="624230"/>
              </a:cubicBezTo>
              <a:cubicBezTo>
                <a:pt x="2561539" y="619353"/>
                <a:pt x="2626157" y="703478"/>
                <a:pt x="2531059" y="726643"/>
              </a:cubicBezTo>
              <a:cubicBezTo>
                <a:pt x="2435961" y="749808"/>
                <a:pt x="2176272" y="766877"/>
                <a:pt x="2026310" y="763219"/>
              </a:cubicBezTo>
              <a:cubicBezTo>
                <a:pt x="1876348" y="759561"/>
                <a:pt x="1730044" y="732739"/>
                <a:pt x="1631289" y="704697"/>
              </a:cubicBezTo>
              <a:cubicBezTo>
                <a:pt x="1532534" y="676655"/>
                <a:pt x="1481328" y="593750"/>
                <a:pt x="1433779" y="594969"/>
              </a:cubicBezTo>
              <a:cubicBezTo>
                <a:pt x="1386230" y="596188"/>
                <a:pt x="1431340" y="685190"/>
                <a:pt x="1345996" y="712012"/>
              </a:cubicBezTo>
              <a:cubicBezTo>
                <a:pt x="1260652" y="738834"/>
                <a:pt x="1118006" y="743711"/>
                <a:pt x="921715" y="755903"/>
              </a:cubicBezTo>
              <a:cubicBezTo>
                <a:pt x="725424" y="768095"/>
                <a:pt x="303580" y="790041"/>
                <a:pt x="168249" y="785164"/>
              </a:cubicBezTo>
              <a:cubicBezTo>
                <a:pt x="32918" y="780287"/>
                <a:pt x="0" y="749808"/>
                <a:pt x="109728" y="726643"/>
              </a:cubicBezTo>
              <a:cubicBezTo>
                <a:pt x="219456" y="703478"/>
                <a:pt x="576681" y="693724"/>
                <a:pt x="826617" y="646175"/>
              </a:cubicBezTo>
              <a:cubicBezTo>
                <a:pt x="1076553" y="598626"/>
                <a:pt x="1436218" y="465734"/>
                <a:pt x="1609344" y="441350"/>
              </a:cubicBezTo>
              <a:cubicBezTo>
                <a:pt x="1782470" y="416966"/>
                <a:pt x="1817827" y="468172"/>
                <a:pt x="1865376" y="499871"/>
              </a:cubicBezTo>
              <a:cubicBezTo>
                <a:pt x="1912925" y="531570"/>
                <a:pt x="1871471" y="605942"/>
                <a:pt x="1894636" y="631545"/>
              </a:cubicBezTo>
              <a:cubicBezTo>
                <a:pt x="1917801" y="657148"/>
                <a:pt x="1936089" y="676656"/>
                <a:pt x="2004364" y="653491"/>
              </a:cubicBezTo>
              <a:cubicBezTo>
                <a:pt x="2072639" y="630326"/>
                <a:pt x="2244547" y="532790"/>
                <a:pt x="2304288" y="492556"/>
              </a:cubicBezTo>
              <a:cubicBezTo>
                <a:pt x="2364029" y="452322"/>
                <a:pt x="2296972" y="421843"/>
                <a:pt x="2362809" y="412089"/>
              </a:cubicBezTo>
              <a:cubicBezTo>
                <a:pt x="2428646" y="402335"/>
                <a:pt x="2699308" y="434035"/>
                <a:pt x="2699308" y="434035"/>
              </a:cubicBezTo>
              <a:lnTo>
                <a:pt x="3072384" y="455980"/>
              </a:lnTo>
              <a:cubicBezTo>
                <a:pt x="3195523" y="463295"/>
                <a:pt x="3312567" y="455980"/>
                <a:pt x="3438144" y="477926"/>
              </a:cubicBezTo>
              <a:cubicBezTo>
                <a:pt x="3563721" y="499872"/>
                <a:pt x="3908755" y="607161"/>
                <a:pt x="3825849" y="587654"/>
              </a:cubicBezTo>
              <a:cubicBezTo>
                <a:pt x="3742943" y="568147"/>
                <a:pt x="3199180" y="397459"/>
                <a:pt x="2940710" y="360883"/>
              </a:cubicBezTo>
              <a:cubicBezTo>
                <a:pt x="2682240" y="324307"/>
                <a:pt x="2410358" y="410869"/>
                <a:pt x="2296972" y="390143"/>
              </a:cubicBezTo>
              <a:close/>
            </a:path>
          </a:pathLst>
        </a:cu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0.87965</cdr:x>
      <cdr:y>0.3012</cdr:y>
    </cdr:from>
    <cdr:to>
      <cdr:x>0.92802</cdr:x>
      <cdr:y>0.81074</cdr:y>
    </cdr:to>
    <cdr:sp macro="" textlink="">
      <cdr:nvSpPr>
        <cdr:cNvPr id="3" name="Freeform 2"/>
        <cdr:cNvSpPr/>
      </cdr:nvSpPr>
      <cdr:spPr>
        <a:xfrm xmlns:a="http://schemas.openxmlformats.org/drawingml/2006/main">
          <a:off x="4733925" y="952500"/>
          <a:ext cx="260350" cy="1611313"/>
        </a:xfrm>
        <a:custGeom xmlns:a="http://schemas.openxmlformats.org/drawingml/2006/main">
          <a:avLst/>
          <a:gdLst>
            <a:gd name="connsiteX0" fmla="*/ 190500 w 260350"/>
            <a:gd name="connsiteY0" fmla="*/ 0 h 1611313"/>
            <a:gd name="connsiteX1" fmla="*/ 228600 w 260350"/>
            <a:gd name="connsiteY1" fmla="*/ 1543050 h 1611313"/>
            <a:gd name="connsiteX2" fmla="*/ 0 w 260350"/>
            <a:gd name="connsiteY2" fmla="*/ 409575 h 1611313"/>
            <a:gd name="connsiteX3" fmla="*/ 0 w 260350"/>
            <a:gd name="connsiteY3" fmla="*/ 409575 h 1611313"/>
            <a:gd name="connsiteX4" fmla="*/ 190500 w 260350"/>
            <a:gd name="connsiteY4" fmla="*/ 0 h 1611313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260350" h="1611313">
              <a:moveTo>
                <a:pt x="190500" y="0"/>
              </a:moveTo>
              <a:cubicBezTo>
                <a:pt x="225425" y="737394"/>
                <a:pt x="260350" y="1474788"/>
                <a:pt x="228600" y="1543050"/>
              </a:cubicBezTo>
              <a:cubicBezTo>
                <a:pt x="196850" y="1611313"/>
                <a:pt x="0" y="409575"/>
                <a:pt x="0" y="409575"/>
              </a:cubicBezTo>
              <a:lnTo>
                <a:pt x="0" y="409575"/>
              </a:lnTo>
              <a:lnTo>
                <a:pt x="190500" y="0"/>
              </a:lnTo>
              <a:close/>
            </a:path>
          </a:pathLst>
        </a:cu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0.87965</cdr:x>
      <cdr:y>0.3012</cdr:y>
    </cdr:from>
    <cdr:to>
      <cdr:x>0.92802</cdr:x>
      <cdr:y>0.81074</cdr:y>
    </cdr:to>
    <cdr:sp macro="" textlink="">
      <cdr:nvSpPr>
        <cdr:cNvPr id="3" name="Freeform 2"/>
        <cdr:cNvSpPr/>
      </cdr:nvSpPr>
      <cdr:spPr>
        <a:xfrm xmlns:a="http://schemas.openxmlformats.org/drawingml/2006/main">
          <a:off x="4733925" y="952500"/>
          <a:ext cx="260350" cy="1611313"/>
        </a:xfrm>
        <a:custGeom xmlns:a="http://schemas.openxmlformats.org/drawingml/2006/main">
          <a:avLst/>
          <a:gdLst>
            <a:gd name="connsiteX0" fmla="*/ 190500 w 260350"/>
            <a:gd name="connsiteY0" fmla="*/ 0 h 1611313"/>
            <a:gd name="connsiteX1" fmla="*/ 228600 w 260350"/>
            <a:gd name="connsiteY1" fmla="*/ 1543050 h 1611313"/>
            <a:gd name="connsiteX2" fmla="*/ 0 w 260350"/>
            <a:gd name="connsiteY2" fmla="*/ 409575 h 1611313"/>
            <a:gd name="connsiteX3" fmla="*/ 0 w 260350"/>
            <a:gd name="connsiteY3" fmla="*/ 409575 h 1611313"/>
            <a:gd name="connsiteX4" fmla="*/ 190500 w 260350"/>
            <a:gd name="connsiteY4" fmla="*/ 0 h 1611313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260350" h="1611313">
              <a:moveTo>
                <a:pt x="190500" y="0"/>
              </a:moveTo>
              <a:cubicBezTo>
                <a:pt x="225425" y="737394"/>
                <a:pt x="260350" y="1474788"/>
                <a:pt x="228600" y="1543050"/>
              </a:cubicBezTo>
              <a:cubicBezTo>
                <a:pt x="196850" y="1611313"/>
                <a:pt x="0" y="409575"/>
                <a:pt x="0" y="409575"/>
              </a:cubicBezTo>
              <a:lnTo>
                <a:pt x="0" y="409575"/>
              </a:lnTo>
              <a:lnTo>
                <a:pt x="190500" y="0"/>
              </a:lnTo>
              <a:close/>
            </a:path>
          </a:pathLst>
        </a:custGeom>
        <a:solidFill xmlns:a="http://schemas.openxmlformats.org/drawingml/2006/main">
          <a:schemeClr val="accent1"/>
        </a:solidFill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OLEH Dr </a:t>
            </a:r>
            <a:r>
              <a:rPr lang="en-GB" dirty="0" err="1"/>
              <a:t>MAHDALENA,S.Pd</a:t>
            </a:r>
            <a:r>
              <a:rPr lang="en-GB" dirty="0"/>
              <a:t>,  </a:t>
            </a:r>
            <a:r>
              <a:rPr lang="en-GB" dirty="0" err="1"/>
              <a:t>M.Pd</a:t>
            </a:r>
            <a:endParaRPr lang="en-GB" dirty="0"/>
          </a:p>
          <a:p>
            <a:r>
              <a:rPr lang="en-GB" dirty="0"/>
              <a:t>DISAMPAIKAN PADA ACARA WEBINAR JURUSAN TADRIS MATEMATIKA  TANGGAL 28 JUNI 2021/SENIN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WEBINAR ALQURAN DAN MATEMATIKA</a:t>
            </a:r>
          </a:p>
        </p:txBody>
      </p:sp>
    </p:spTree>
    <p:extLst>
      <p:ext uri="{BB962C8B-B14F-4D97-AF65-F5344CB8AC3E}">
        <p14:creationId xmlns:p14="http://schemas.microsoft.com/office/powerpoint/2010/main" val="1107941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Kaligrafi</a:t>
            </a:r>
            <a:r>
              <a:rPr lang="en-US" dirty="0"/>
              <a:t> Islam ‘Muhammad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219200" y="1447800"/>
          <a:ext cx="10363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219200" y="1447800"/>
          <a:ext cx="10363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</p:nvPr>
        </p:nvGraphicFramePr>
        <p:xfrm>
          <a:off x="1219200" y="1447800"/>
          <a:ext cx="10363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Freeform 9"/>
          <p:cNvSpPr/>
          <p:nvPr/>
        </p:nvSpPr>
        <p:spPr>
          <a:xfrm>
            <a:off x="3537045" y="3257266"/>
            <a:ext cx="6903493" cy="1899313"/>
          </a:xfrm>
          <a:custGeom>
            <a:avLst/>
            <a:gdLst>
              <a:gd name="connsiteX0" fmla="*/ 5606955 w 6903493"/>
              <a:gd name="connsiteY0" fmla="*/ 18197 h 1899313"/>
              <a:gd name="connsiteX1" fmla="*/ 6712424 w 6903493"/>
              <a:gd name="connsiteY1" fmla="*/ 878006 h 1899313"/>
              <a:gd name="connsiteX2" fmla="*/ 6753367 w 6903493"/>
              <a:gd name="connsiteY2" fmla="*/ 1314734 h 1899313"/>
              <a:gd name="connsiteX3" fmla="*/ 6412173 w 6903493"/>
              <a:gd name="connsiteY3" fmla="*/ 1587689 h 1899313"/>
              <a:gd name="connsiteX4" fmla="*/ 5265761 w 6903493"/>
              <a:gd name="connsiteY4" fmla="*/ 1642280 h 1899313"/>
              <a:gd name="connsiteX5" fmla="*/ 4651612 w 6903493"/>
              <a:gd name="connsiteY5" fmla="*/ 1492155 h 1899313"/>
              <a:gd name="connsiteX6" fmla="*/ 4474191 w 6903493"/>
              <a:gd name="connsiteY6" fmla="*/ 1628633 h 1899313"/>
              <a:gd name="connsiteX7" fmla="*/ 4173940 w 6903493"/>
              <a:gd name="connsiteY7" fmla="*/ 1792406 h 1899313"/>
              <a:gd name="connsiteX8" fmla="*/ 3464256 w 6903493"/>
              <a:gd name="connsiteY8" fmla="*/ 1846997 h 1899313"/>
              <a:gd name="connsiteX9" fmla="*/ 3095767 w 6903493"/>
              <a:gd name="connsiteY9" fmla="*/ 1833349 h 1899313"/>
              <a:gd name="connsiteX10" fmla="*/ 2686334 w 6903493"/>
              <a:gd name="connsiteY10" fmla="*/ 1765110 h 1899313"/>
              <a:gd name="connsiteX11" fmla="*/ 2467970 w 6903493"/>
              <a:gd name="connsiteY11" fmla="*/ 1683224 h 1899313"/>
              <a:gd name="connsiteX12" fmla="*/ 2317845 w 6903493"/>
              <a:gd name="connsiteY12" fmla="*/ 1601337 h 1899313"/>
              <a:gd name="connsiteX13" fmla="*/ 2154071 w 6903493"/>
              <a:gd name="connsiteY13" fmla="*/ 1792406 h 1899313"/>
              <a:gd name="connsiteX14" fmla="*/ 1376149 w 6903493"/>
              <a:gd name="connsiteY14" fmla="*/ 1874292 h 1899313"/>
              <a:gd name="connsiteX15" fmla="*/ 106907 w 6903493"/>
              <a:gd name="connsiteY15" fmla="*/ 1887940 h 1899313"/>
              <a:gd name="connsiteX16" fmla="*/ 734704 w 6903493"/>
              <a:gd name="connsiteY16" fmla="*/ 1806053 h 1899313"/>
              <a:gd name="connsiteX17" fmla="*/ 1280615 w 6903493"/>
              <a:gd name="connsiteY17" fmla="*/ 1696871 h 1899313"/>
              <a:gd name="connsiteX18" fmla="*/ 1703695 w 6903493"/>
              <a:gd name="connsiteY18" fmla="*/ 1655928 h 1899313"/>
              <a:gd name="connsiteX19" fmla="*/ 2699982 w 6903493"/>
              <a:gd name="connsiteY19" fmla="*/ 1369325 h 1899313"/>
              <a:gd name="connsiteX20" fmla="*/ 2918346 w 6903493"/>
              <a:gd name="connsiteY20" fmla="*/ 1342030 h 1899313"/>
              <a:gd name="connsiteX21" fmla="*/ 3368722 w 6903493"/>
              <a:gd name="connsiteY21" fmla="*/ 1737815 h 1899313"/>
              <a:gd name="connsiteX22" fmla="*/ 3559791 w 6903493"/>
              <a:gd name="connsiteY22" fmla="*/ 1614985 h 1899313"/>
              <a:gd name="connsiteX23" fmla="*/ 3778155 w 6903493"/>
              <a:gd name="connsiteY23" fmla="*/ 1382973 h 1899313"/>
              <a:gd name="connsiteX24" fmla="*/ 3709916 w 6903493"/>
              <a:gd name="connsiteY24" fmla="*/ 1096370 h 1899313"/>
              <a:gd name="connsiteX25" fmla="*/ 4938215 w 6903493"/>
              <a:gd name="connsiteY25" fmla="*/ 386686 h 1899313"/>
              <a:gd name="connsiteX26" fmla="*/ 4965510 w 6903493"/>
              <a:gd name="connsiteY26" fmla="*/ 413982 h 1899313"/>
              <a:gd name="connsiteX27" fmla="*/ 4979158 w 6903493"/>
              <a:gd name="connsiteY27" fmla="*/ 359391 h 1899313"/>
              <a:gd name="connsiteX28" fmla="*/ 5074692 w 6903493"/>
              <a:gd name="connsiteY28" fmla="*/ 1232847 h 1899313"/>
              <a:gd name="connsiteX29" fmla="*/ 5211170 w 6903493"/>
              <a:gd name="connsiteY29" fmla="*/ 1246495 h 1899313"/>
              <a:gd name="connsiteX30" fmla="*/ 5538716 w 6903493"/>
              <a:gd name="connsiteY30" fmla="*/ 1110018 h 1899313"/>
              <a:gd name="connsiteX31" fmla="*/ 5975445 w 6903493"/>
              <a:gd name="connsiteY31" fmla="*/ 768824 h 1899313"/>
              <a:gd name="connsiteX32" fmla="*/ 5606955 w 6903493"/>
              <a:gd name="connsiteY32" fmla="*/ 18197 h 1899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903493" h="1899313">
                <a:moveTo>
                  <a:pt x="5606955" y="18197"/>
                </a:moveTo>
                <a:cubicBezTo>
                  <a:pt x="5729785" y="36394"/>
                  <a:pt x="6521355" y="661917"/>
                  <a:pt x="6712424" y="878006"/>
                </a:cubicBezTo>
                <a:cubicBezTo>
                  <a:pt x="6903493" y="1094096"/>
                  <a:pt x="6803409" y="1196454"/>
                  <a:pt x="6753367" y="1314734"/>
                </a:cubicBezTo>
                <a:cubicBezTo>
                  <a:pt x="6703325" y="1433014"/>
                  <a:pt x="6660107" y="1533098"/>
                  <a:pt x="6412173" y="1587689"/>
                </a:cubicBezTo>
                <a:cubicBezTo>
                  <a:pt x="6164239" y="1642280"/>
                  <a:pt x="5559188" y="1658202"/>
                  <a:pt x="5265761" y="1642280"/>
                </a:cubicBezTo>
                <a:cubicBezTo>
                  <a:pt x="4972334" y="1626358"/>
                  <a:pt x="4783540" y="1494429"/>
                  <a:pt x="4651612" y="1492155"/>
                </a:cubicBezTo>
                <a:cubicBezTo>
                  <a:pt x="4519684" y="1489881"/>
                  <a:pt x="4553803" y="1578591"/>
                  <a:pt x="4474191" y="1628633"/>
                </a:cubicBezTo>
                <a:cubicBezTo>
                  <a:pt x="4394579" y="1678675"/>
                  <a:pt x="4342262" y="1756012"/>
                  <a:pt x="4173940" y="1792406"/>
                </a:cubicBezTo>
                <a:cubicBezTo>
                  <a:pt x="4005618" y="1828800"/>
                  <a:pt x="3643952" y="1840173"/>
                  <a:pt x="3464256" y="1846997"/>
                </a:cubicBezTo>
                <a:cubicBezTo>
                  <a:pt x="3284560" y="1853821"/>
                  <a:pt x="3225421" y="1846997"/>
                  <a:pt x="3095767" y="1833349"/>
                </a:cubicBezTo>
                <a:cubicBezTo>
                  <a:pt x="2966113" y="1819701"/>
                  <a:pt x="2790967" y="1790131"/>
                  <a:pt x="2686334" y="1765110"/>
                </a:cubicBezTo>
                <a:cubicBezTo>
                  <a:pt x="2581701" y="1740089"/>
                  <a:pt x="2529385" y="1710519"/>
                  <a:pt x="2467970" y="1683224"/>
                </a:cubicBezTo>
                <a:cubicBezTo>
                  <a:pt x="2406555" y="1655929"/>
                  <a:pt x="2370161" y="1583140"/>
                  <a:pt x="2317845" y="1601337"/>
                </a:cubicBezTo>
                <a:cubicBezTo>
                  <a:pt x="2265529" y="1619534"/>
                  <a:pt x="2311020" y="1746913"/>
                  <a:pt x="2154071" y="1792406"/>
                </a:cubicBezTo>
                <a:cubicBezTo>
                  <a:pt x="1997122" y="1837899"/>
                  <a:pt x="1717343" y="1858370"/>
                  <a:pt x="1376149" y="1874292"/>
                </a:cubicBezTo>
                <a:cubicBezTo>
                  <a:pt x="1034955" y="1890214"/>
                  <a:pt x="213814" y="1899313"/>
                  <a:pt x="106907" y="1887940"/>
                </a:cubicBezTo>
                <a:cubicBezTo>
                  <a:pt x="0" y="1876567"/>
                  <a:pt x="539086" y="1837898"/>
                  <a:pt x="734704" y="1806053"/>
                </a:cubicBezTo>
                <a:cubicBezTo>
                  <a:pt x="930322" y="1774208"/>
                  <a:pt x="1119117" y="1721892"/>
                  <a:pt x="1280615" y="1696871"/>
                </a:cubicBezTo>
                <a:cubicBezTo>
                  <a:pt x="1442113" y="1671850"/>
                  <a:pt x="1467134" y="1710519"/>
                  <a:pt x="1703695" y="1655928"/>
                </a:cubicBezTo>
                <a:cubicBezTo>
                  <a:pt x="1940256" y="1601337"/>
                  <a:pt x="2497540" y="1421641"/>
                  <a:pt x="2699982" y="1369325"/>
                </a:cubicBezTo>
                <a:cubicBezTo>
                  <a:pt x="2902424" y="1317009"/>
                  <a:pt x="2806889" y="1280615"/>
                  <a:pt x="2918346" y="1342030"/>
                </a:cubicBezTo>
                <a:cubicBezTo>
                  <a:pt x="3029803" y="1403445"/>
                  <a:pt x="3261815" y="1692323"/>
                  <a:pt x="3368722" y="1737815"/>
                </a:cubicBezTo>
                <a:cubicBezTo>
                  <a:pt x="3475629" y="1783307"/>
                  <a:pt x="3491552" y="1674125"/>
                  <a:pt x="3559791" y="1614985"/>
                </a:cubicBezTo>
                <a:cubicBezTo>
                  <a:pt x="3628030" y="1555845"/>
                  <a:pt x="3753134" y="1469409"/>
                  <a:pt x="3778155" y="1382973"/>
                </a:cubicBezTo>
                <a:cubicBezTo>
                  <a:pt x="3803176" y="1296537"/>
                  <a:pt x="3516573" y="1262418"/>
                  <a:pt x="3709916" y="1096370"/>
                </a:cubicBezTo>
                <a:cubicBezTo>
                  <a:pt x="3903259" y="930322"/>
                  <a:pt x="4728949" y="500417"/>
                  <a:pt x="4938215" y="386686"/>
                </a:cubicBezTo>
                <a:cubicBezTo>
                  <a:pt x="5147481" y="272955"/>
                  <a:pt x="4958686" y="418531"/>
                  <a:pt x="4965510" y="413982"/>
                </a:cubicBezTo>
                <a:cubicBezTo>
                  <a:pt x="4972334" y="409433"/>
                  <a:pt x="4960961" y="222914"/>
                  <a:pt x="4979158" y="359391"/>
                </a:cubicBezTo>
                <a:cubicBezTo>
                  <a:pt x="4997355" y="495868"/>
                  <a:pt x="5036023" y="1084996"/>
                  <a:pt x="5074692" y="1232847"/>
                </a:cubicBezTo>
                <a:cubicBezTo>
                  <a:pt x="5113361" y="1380698"/>
                  <a:pt x="5133833" y="1266967"/>
                  <a:pt x="5211170" y="1246495"/>
                </a:cubicBezTo>
                <a:cubicBezTo>
                  <a:pt x="5288507" y="1226024"/>
                  <a:pt x="5411337" y="1189630"/>
                  <a:pt x="5538716" y="1110018"/>
                </a:cubicBezTo>
                <a:cubicBezTo>
                  <a:pt x="5666095" y="1030406"/>
                  <a:pt x="5961797" y="948520"/>
                  <a:pt x="5975445" y="768824"/>
                </a:cubicBezTo>
                <a:cubicBezTo>
                  <a:pt x="5989093" y="589128"/>
                  <a:pt x="5484125" y="0"/>
                  <a:pt x="5606955" y="18197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8"/>
          <p:cNvGraphicFramePr>
            <a:graphicFrameLocks noGrp="1"/>
          </p:cNvGraphicFramePr>
          <p:nvPr>
            <p:ph sz="quarter" idx="1"/>
          </p:nvPr>
        </p:nvGraphicFramePr>
        <p:xfrm>
          <a:off x="1219200" y="1447800"/>
          <a:ext cx="10363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reeform 4"/>
          <p:cNvSpPr/>
          <p:nvPr/>
        </p:nvSpPr>
        <p:spPr>
          <a:xfrm>
            <a:off x="3675797" y="3275462"/>
            <a:ext cx="6814782" cy="1890216"/>
          </a:xfrm>
          <a:custGeom>
            <a:avLst/>
            <a:gdLst>
              <a:gd name="connsiteX0" fmla="*/ 5468203 w 6814782"/>
              <a:gd name="connsiteY0" fmla="*/ 13648 h 1890216"/>
              <a:gd name="connsiteX1" fmla="*/ 6614615 w 6814782"/>
              <a:gd name="connsiteY1" fmla="*/ 832514 h 1890216"/>
              <a:gd name="connsiteX2" fmla="*/ 6669206 w 6814782"/>
              <a:gd name="connsiteY2" fmla="*/ 1323834 h 1890216"/>
              <a:gd name="connsiteX3" fmla="*/ 6341660 w 6814782"/>
              <a:gd name="connsiteY3" fmla="*/ 1583141 h 1890216"/>
              <a:gd name="connsiteX4" fmla="*/ 5140657 w 6814782"/>
              <a:gd name="connsiteY4" fmla="*/ 1665028 h 1890216"/>
              <a:gd name="connsiteX5" fmla="*/ 4390030 w 6814782"/>
              <a:gd name="connsiteY5" fmla="*/ 1487607 h 1890216"/>
              <a:gd name="connsiteX6" fmla="*/ 4308143 w 6814782"/>
              <a:gd name="connsiteY6" fmla="*/ 1624084 h 1890216"/>
              <a:gd name="connsiteX7" fmla="*/ 4089779 w 6814782"/>
              <a:gd name="connsiteY7" fmla="*/ 1787857 h 1890216"/>
              <a:gd name="connsiteX8" fmla="*/ 2957015 w 6814782"/>
              <a:gd name="connsiteY8" fmla="*/ 1828801 h 1890216"/>
              <a:gd name="connsiteX9" fmla="*/ 2615821 w 6814782"/>
              <a:gd name="connsiteY9" fmla="*/ 1774210 h 1890216"/>
              <a:gd name="connsiteX10" fmla="*/ 2179093 w 6814782"/>
              <a:gd name="connsiteY10" fmla="*/ 1610437 h 1890216"/>
              <a:gd name="connsiteX11" fmla="*/ 2028967 w 6814782"/>
              <a:gd name="connsiteY11" fmla="*/ 1746914 h 1890216"/>
              <a:gd name="connsiteX12" fmla="*/ 1865194 w 6814782"/>
              <a:gd name="connsiteY12" fmla="*/ 1815153 h 1890216"/>
              <a:gd name="connsiteX13" fmla="*/ 1251045 w 6814782"/>
              <a:gd name="connsiteY13" fmla="*/ 1856096 h 1890216"/>
              <a:gd name="connsiteX14" fmla="*/ 691487 w 6814782"/>
              <a:gd name="connsiteY14" fmla="*/ 1869744 h 1890216"/>
              <a:gd name="connsiteX15" fmla="*/ 22746 w 6814782"/>
              <a:gd name="connsiteY15" fmla="*/ 1869744 h 1890216"/>
              <a:gd name="connsiteX16" fmla="*/ 827964 w 6814782"/>
              <a:gd name="connsiteY16" fmla="*/ 1746914 h 1890216"/>
              <a:gd name="connsiteX17" fmla="*/ 1141863 w 6814782"/>
              <a:gd name="connsiteY17" fmla="*/ 1705971 h 1890216"/>
              <a:gd name="connsiteX18" fmla="*/ 1592239 w 6814782"/>
              <a:gd name="connsiteY18" fmla="*/ 1596789 h 1890216"/>
              <a:gd name="connsiteX19" fmla="*/ 2151797 w 6814782"/>
              <a:gd name="connsiteY19" fmla="*/ 1487607 h 1890216"/>
              <a:gd name="connsiteX20" fmla="*/ 2492991 w 6814782"/>
              <a:gd name="connsiteY20" fmla="*/ 1378425 h 1890216"/>
              <a:gd name="connsiteX21" fmla="*/ 2793242 w 6814782"/>
              <a:gd name="connsiteY21" fmla="*/ 1310186 h 1890216"/>
              <a:gd name="connsiteX22" fmla="*/ 2902424 w 6814782"/>
              <a:gd name="connsiteY22" fmla="*/ 1433016 h 1890216"/>
              <a:gd name="connsiteX23" fmla="*/ 3148084 w 6814782"/>
              <a:gd name="connsiteY23" fmla="*/ 1678675 h 1890216"/>
              <a:gd name="connsiteX24" fmla="*/ 3243618 w 6814782"/>
              <a:gd name="connsiteY24" fmla="*/ 1719619 h 1890216"/>
              <a:gd name="connsiteX25" fmla="*/ 3448334 w 6814782"/>
              <a:gd name="connsiteY25" fmla="*/ 1637732 h 1890216"/>
              <a:gd name="connsiteX26" fmla="*/ 3693994 w 6814782"/>
              <a:gd name="connsiteY26" fmla="*/ 1446663 h 1890216"/>
              <a:gd name="connsiteX27" fmla="*/ 3557516 w 6814782"/>
              <a:gd name="connsiteY27" fmla="*/ 1105469 h 1890216"/>
              <a:gd name="connsiteX28" fmla="*/ 3584812 w 6814782"/>
              <a:gd name="connsiteY28" fmla="*/ 1050878 h 1890216"/>
              <a:gd name="connsiteX29" fmla="*/ 4799463 w 6814782"/>
              <a:gd name="connsiteY29" fmla="*/ 395786 h 1890216"/>
              <a:gd name="connsiteX30" fmla="*/ 4922293 w 6814782"/>
              <a:gd name="connsiteY30" fmla="*/ 504968 h 1890216"/>
              <a:gd name="connsiteX31" fmla="*/ 5072418 w 6814782"/>
              <a:gd name="connsiteY31" fmla="*/ 1228299 h 1890216"/>
              <a:gd name="connsiteX32" fmla="*/ 5372669 w 6814782"/>
              <a:gd name="connsiteY32" fmla="*/ 1146413 h 1890216"/>
              <a:gd name="connsiteX33" fmla="*/ 5809397 w 6814782"/>
              <a:gd name="connsiteY33" fmla="*/ 750628 h 1890216"/>
              <a:gd name="connsiteX34" fmla="*/ 5468203 w 6814782"/>
              <a:gd name="connsiteY34" fmla="*/ 13648 h 189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814782" h="1890216">
                <a:moveTo>
                  <a:pt x="5468203" y="13648"/>
                </a:moveTo>
                <a:cubicBezTo>
                  <a:pt x="5602406" y="27296"/>
                  <a:pt x="6414448" y="614150"/>
                  <a:pt x="6614615" y="832514"/>
                </a:cubicBezTo>
                <a:cubicBezTo>
                  <a:pt x="6814782" y="1050878"/>
                  <a:pt x="6714699" y="1198730"/>
                  <a:pt x="6669206" y="1323834"/>
                </a:cubicBezTo>
                <a:cubicBezTo>
                  <a:pt x="6623714" y="1448939"/>
                  <a:pt x="6596418" y="1526275"/>
                  <a:pt x="6341660" y="1583141"/>
                </a:cubicBezTo>
                <a:cubicBezTo>
                  <a:pt x="6086902" y="1640007"/>
                  <a:pt x="5465929" y="1680950"/>
                  <a:pt x="5140657" y="1665028"/>
                </a:cubicBezTo>
                <a:cubicBezTo>
                  <a:pt x="4815385" y="1649106"/>
                  <a:pt x="4528782" y="1494431"/>
                  <a:pt x="4390030" y="1487607"/>
                </a:cubicBezTo>
                <a:cubicBezTo>
                  <a:pt x="4251278" y="1480783"/>
                  <a:pt x="4358185" y="1574042"/>
                  <a:pt x="4308143" y="1624084"/>
                </a:cubicBezTo>
                <a:cubicBezTo>
                  <a:pt x="4258101" y="1674126"/>
                  <a:pt x="4314967" y="1753738"/>
                  <a:pt x="4089779" y="1787857"/>
                </a:cubicBezTo>
                <a:cubicBezTo>
                  <a:pt x="3864591" y="1821976"/>
                  <a:pt x="3202675" y="1831075"/>
                  <a:pt x="2957015" y="1828801"/>
                </a:cubicBezTo>
                <a:cubicBezTo>
                  <a:pt x="2711355" y="1826527"/>
                  <a:pt x="2745475" y="1810604"/>
                  <a:pt x="2615821" y="1774210"/>
                </a:cubicBezTo>
                <a:cubicBezTo>
                  <a:pt x="2486167" y="1737816"/>
                  <a:pt x="2276902" y="1614986"/>
                  <a:pt x="2179093" y="1610437"/>
                </a:cubicBezTo>
                <a:cubicBezTo>
                  <a:pt x="2081284" y="1605888"/>
                  <a:pt x="2081283" y="1712795"/>
                  <a:pt x="2028967" y="1746914"/>
                </a:cubicBezTo>
                <a:cubicBezTo>
                  <a:pt x="1976651" y="1781033"/>
                  <a:pt x="1994848" y="1796956"/>
                  <a:pt x="1865194" y="1815153"/>
                </a:cubicBezTo>
                <a:cubicBezTo>
                  <a:pt x="1735540" y="1833350"/>
                  <a:pt x="1446663" y="1846998"/>
                  <a:pt x="1251045" y="1856096"/>
                </a:cubicBezTo>
                <a:cubicBezTo>
                  <a:pt x="1055427" y="1865194"/>
                  <a:pt x="896204" y="1867469"/>
                  <a:pt x="691487" y="1869744"/>
                </a:cubicBezTo>
                <a:cubicBezTo>
                  <a:pt x="486771" y="1872019"/>
                  <a:pt x="0" y="1890216"/>
                  <a:pt x="22746" y="1869744"/>
                </a:cubicBezTo>
                <a:cubicBezTo>
                  <a:pt x="45492" y="1849272"/>
                  <a:pt x="641445" y="1774209"/>
                  <a:pt x="827964" y="1746914"/>
                </a:cubicBezTo>
                <a:cubicBezTo>
                  <a:pt x="1014483" y="1719619"/>
                  <a:pt x="1014484" y="1730992"/>
                  <a:pt x="1141863" y="1705971"/>
                </a:cubicBezTo>
                <a:cubicBezTo>
                  <a:pt x="1269242" y="1680950"/>
                  <a:pt x="1423917" y="1633183"/>
                  <a:pt x="1592239" y="1596789"/>
                </a:cubicBezTo>
                <a:cubicBezTo>
                  <a:pt x="1760561" y="1560395"/>
                  <a:pt x="2001672" y="1524001"/>
                  <a:pt x="2151797" y="1487607"/>
                </a:cubicBezTo>
                <a:cubicBezTo>
                  <a:pt x="2301922" y="1451213"/>
                  <a:pt x="2386084" y="1407995"/>
                  <a:pt x="2492991" y="1378425"/>
                </a:cubicBezTo>
                <a:cubicBezTo>
                  <a:pt x="2599898" y="1348855"/>
                  <a:pt x="2725003" y="1301088"/>
                  <a:pt x="2793242" y="1310186"/>
                </a:cubicBezTo>
                <a:cubicBezTo>
                  <a:pt x="2861481" y="1319284"/>
                  <a:pt x="2843284" y="1371601"/>
                  <a:pt x="2902424" y="1433016"/>
                </a:cubicBezTo>
                <a:cubicBezTo>
                  <a:pt x="2961564" y="1494431"/>
                  <a:pt x="3091218" y="1630908"/>
                  <a:pt x="3148084" y="1678675"/>
                </a:cubicBezTo>
                <a:cubicBezTo>
                  <a:pt x="3204950" y="1726442"/>
                  <a:pt x="3193576" y="1726443"/>
                  <a:pt x="3243618" y="1719619"/>
                </a:cubicBezTo>
                <a:cubicBezTo>
                  <a:pt x="3293660" y="1712795"/>
                  <a:pt x="3373271" y="1683225"/>
                  <a:pt x="3448334" y="1637732"/>
                </a:cubicBezTo>
                <a:cubicBezTo>
                  <a:pt x="3523397" y="1592239"/>
                  <a:pt x="3675797" y="1535373"/>
                  <a:pt x="3693994" y="1446663"/>
                </a:cubicBezTo>
                <a:cubicBezTo>
                  <a:pt x="3712191" y="1357953"/>
                  <a:pt x="3575713" y="1171433"/>
                  <a:pt x="3557516" y="1105469"/>
                </a:cubicBezTo>
                <a:cubicBezTo>
                  <a:pt x="3539319" y="1039505"/>
                  <a:pt x="3377821" y="1169159"/>
                  <a:pt x="3584812" y="1050878"/>
                </a:cubicBezTo>
                <a:cubicBezTo>
                  <a:pt x="3791803" y="932598"/>
                  <a:pt x="4576550" y="486771"/>
                  <a:pt x="4799463" y="395786"/>
                </a:cubicBezTo>
                <a:cubicBezTo>
                  <a:pt x="5022376" y="304801"/>
                  <a:pt x="4876801" y="366216"/>
                  <a:pt x="4922293" y="504968"/>
                </a:cubicBezTo>
                <a:cubicBezTo>
                  <a:pt x="4967786" y="643720"/>
                  <a:pt x="4997355" y="1121391"/>
                  <a:pt x="5072418" y="1228299"/>
                </a:cubicBezTo>
                <a:cubicBezTo>
                  <a:pt x="5147481" y="1335207"/>
                  <a:pt x="5249839" y="1226025"/>
                  <a:pt x="5372669" y="1146413"/>
                </a:cubicBezTo>
                <a:cubicBezTo>
                  <a:pt x="5495499" y="1066801"/>
                  <a:pt x="5788925" y="934873"/>
                  <a:pt x="5809397" y="750628"/>
                </a:cubicBezTo>
                <a:cubicBezTo>
                  <a:pt x="5829869" y="566383"/>
                  <a:pt x="5334000" y="0"/>
                  <a:pt x="5468203" y="1364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Alquran</a:t>
            </a:r>
            <a:r>
              <a:rPr lang="en-US" dirty="0"/>
              <a:t> diturunkan1400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14 </a:t>
            </a:r>
            <a:r>
              <a:rPr lang="en-US" dirty="0" err="1"/>
              <a:t>abad</a:t>
            </a:r>
            <a:r>
              <a:rPr lang="en-US" dirty="0"/>
              <a:t> yang </a:t>
            </a:r>
            <a:r>
              <a:rPr lang="en-US" dirty="0" err="1"/>
              <a:t>lalu</a:t>
            </a:r>
            <a:r>
              <a:rPr lang="en-US" dirty="0"/>
              <a:t> 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cartesius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x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y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Alquran</a:t>
            </a:r>
            <a:r>
              <a:rPr lang="en-US" dirty="0"/>
              <a:t>.</a:t>
            </a:r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cartesius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ide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, </a:t>
            </a:r>
            <a:r>
              <a:rPr lang="en-US" dirty="0" err="1"/>
              <a:t>penemunya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Rene Descartes (1596-1650), </a:t>
            </a:r>
            <a:r>
              <a:rPr lang="en-US" dirty="0" err="1"/>
              <a:t>karyanya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titik-titik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yang </a:t>
            </a:r>
            <a:r>
              <a:rPr lang="en-US" dirty="0" err="1"/>
              <a:t>menakjubkan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figur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PEMBAHASAN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800" b="1" dirty="0" err="1"/>
              <a:t>Grafik</a:t>
            </a:r>
            <a:r>
              <a:rPr lang="en-US" sz="2800" b="1" dirty="0"/>
              <a:t> </a:t>
            </a:r>
            <a:r>
              <a:rPr lang="en-US" sz="2800" b="1" dirty="0" err="1"/>
              <a:t>Distribusi</a:t>
            </a:r>
            <a:r>
              <a:rPr lang="en-US" sz="2800" b="1" dirty="0"/>
              <a:t> (Data </a:t>
            </a:r>
            <a:r>
              <a:rPr lang="en-US" sz="2800" b="1" dirty="0" err="1"/>
              <a:t>Surat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Ayat</a:t>
            </a:r>
            <a:r>
              <a:rPr lang="en-US" sz="2800" b="1" dirty="0"/>
              <a:t> Al Quran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Excell</a:t>
            </a:r>
            <a:r>
              <a:rPr lang="en-US" sz="2800" b="1" dirty="0"/>
              <a:t>)</a:t>
            </a:r>
            <a:br>
              <a:rPr lang="en-US" sz="2800" b="1" dirty="0"/>
            </a:br>
            <a:r>
              <a:rPr lang="en-US" sz="2800" dirty="0" err="1"/>
              <a:t>Sumber</a:t>
            </a:r>
            <a:r>
              <a:rPr lang="en-US" sz="2800" dirty="0"/>
              <a:t>: </a:t>
            </a:r>
            <a:r>
              <a:rPr lang="en-US" sz="2800" b="1" i="1" dirty="0"/>
              <a:t>Mathematical Arts of the Quran</a:t>
            </a:r>
            <a:r>
              <a:rPr lang="en-US" sz="2800" dirty="0"/>
              <a:t>, </a:t>
            </a:r>
            <a:r>
              <a:rPr lang="en-US" sz="2800" dirty="0" err="1"/>
              <a:t>Hazwani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Ab</a:t>
            </a:r>
            <a:r>
              <a:rPr lang="en-US" sz="2800" dirty="0"/>
              <a:t> </a:t>
            </a:r>
            <a:r>
              <a:rPr lang="en-US" sz="2800" dirty="0" err="1"/>
              <a:t>Rahman</a:t>
            </a:r>
            <a:r>
              <a:rPr lang="en-US" sz="2800" dirty="0"/>
              <a:t> </a:t>
            </a:r>
            <a:r>
              <a:rPr lang="en-US" sz="2800" dirty="0" err="1"/>
              <a:t>dkk</a:t>
            </a:r>
            <a:r>
              <a:rPr lang="en-US" sz="2800" dirty="0"/>
              <a:t>,  African journal of basic &amp;Applied Sciences 9 (5):251-258, 2017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err="1"/>
              <a:t>Grafik</a:t>
            </a:r>
            <a:r>
              <a:rPr lang="en-US" sz="2400" b="1" dirty="0"/>
              <a:t> </a:t>
            </a:r>
            <a:r>
              <a:rPr lang="en-US" sz="2400" b="1" dirty="0" err="1"/>
              <a:t>Distribusi</a:t>
            </a:r>
            <a:r>
              <a:rPr lang="en-US" sz="2400" b="1" dirty="0"/>
              <a:t> Data </a:t>
            </a:r>
            <a:r>
              <a:rPr lang="en-US" sz="2400" b="1" dirty="0" err="1"/>
              <a:t>Surat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Ayat</a:t>
            </a:r>
            <a:r>
              <a:rPr lang="en-US" sz="2400" b="1" dirty="0"/>
              <a:t> Al Quran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Excell</a:t>
            </a:r>
            <a:br>
              <a:rPr lang="en-US" sz="2400" b="1" dirty="0"/>
            </a:br>
            <a:r>
              <a:rPr lang="en-US" sz="2400" dirty="0"/>
              <a:t>(</a:t>
            </a:r>
            <a:r>
              <a:rPr lang="en-US" sz="2400" dirty="0" err="1"/>
              <a:t>Sumber</a:t>
            </a:r>
            <a:r>
              <a:rPr lang="en-US" sz="2400" dirty="0"/>
              <a:t>: </a:t>
            </a:r>
            <a:r>
              <a:rPr lang="en-US" sz="2400" b="1" i="1" dirty="0"/>
              <a:t>Mathematical Arts of the Quran</a:t>
            </a:r>
            <a:r>
              <a:rPr lang="en-US" sz="2400" dirty="0"/>
              <a:t>, </a:t>
            </a:r>
            <a:r>
              <a:rPr lang="en-US" sz="2400" dirty="0" err="1"/>
              <a:t>HazwaniChe</a:t>
            </a:r>
            <a:r>
              <a:rPr lang="en-US" sz="2400" dirty="0"/>
              <a:t> </a:t>
            </a:r>
            <a:r>
              <a:rPr lang="en-US" sz="2400" dirty="0" err="1"/>
              <a:t>Ab</a:t>
            </a:r>
            <a:r>
              <a:rPr lang="en-US" sz="2400" dirty="0"/>
              <a:t> </a:t>
            </a:r>
            <a:r>
              <a:rPr lang="en-US" sz="2400" dirty="0" err="1"/>
              <a:t>Rahman</a:t>
            </a:r>
            <a:r>
              <a:rPr lang="en-US" sz="2400" dirty="0"/>
              <a:t> </a:t>
            </a:r>
            <a:r>
              <a:rPr lang="en-US" sz="2400" dirty="0" err="1"/>
              <a:t>dkk</a:t>
            </a:r>
            <a:r>
              <a:rPr lang="en-US" sz="2400" dirty="0"/>
              <a:t>,  African journal of basic &amp;Applied Sciences 9 (5):251-258,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Alquran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Ilahi</a:t>
            </a:r>
            <a:r>
              <a:rPr lang="en-US" dirty="0"/>
              <a:t> yang </a:t>
            </a:r>
            <a:r>
              <a:rPr lang="en-US" dirty="0" err="1"/>
              <a:t>diturunkan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Nabi</a:t>
            </a:r>
            <a:r>
              <a:rPr lang="en-US" dirty="0"/>
              <a:t> Muhammad </a:t>
            </a:r>
            <a:r>
              <a:rPr lang="ar-AE" dirty="0"/>
              <a:t>صَلَّى اللهُ عَلَيْهِ وَسَلَّمَ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Malaikat</a:t>
            </a:r>
            <a:r>
              <a:rPr lang="en-US" dirty="0"/>
              <a:t> </a:t>
            </a:r>
            <a:r>
              <a:rPr lang="en-US" dirty="0" err="1"/>
              <a:t>Jibril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23 </a:t>
            </a:r>
            <a:r>
              <a:rPr lang="en-US" dirty="0" err="1"/>
              <a:t>tahun</a:t>
            </a:r>
            <a:r>
              <a:rPr lang="en-US" dirty="0"/>
              <a:t>. AL </a:t>
            </a:r>
            <a:r>
              <a:rPr lang="en-US" dirty="0" err="1"/>
              <a:t>quran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114 </a:t>
            </a:r>
            <a:r>
              <a:rPr lang="en-US" dirty="0" err="1"/>
              <a:t>bab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,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Al </a:t>
            </a:r>
            <a:r>
              <a:rPr lang="en-US" dirty="0" err="1"/>
              <a:t>Fatihah</a:t>
            </a:r>
            <a:r>
              <a:rPr lang="en-US" dirty="0"/>
              <a:t> 7 </a:t>
            </a:r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An </a:t>
            </a:r>
            <a:r>
              <a:rPr lang="en-US" dirty="0" err="1"/>
              <a:t>Nas</a:t>
            </a:r>
            <a:r>
              <a:rPr lang="en-US" dirty="0"/>
              <a:t> 6 </a:t>
            </a:r>
            <a:r>
              <a:rPr lang="en-US" dirty="0" err="1"/>
              <a:t>ayat</a:t>
            </a:r>
            <a:r>
              <a:rPr lang="en-US" dirty="0"/>
              <a:t>. Total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Alquran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6236.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274638"/>
            <a:ext cx="10477500" cy="67786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Susunan</a:t>
            </a:r>
            <a:r>
              <a:rPr lang="en-GB" dirty="0"/>
              <a:t> </a:t>
            </a:r>
            <a:r>
              <a:rPr lang="en-GB" dirty="0" err="1"/>
              <a:t>surat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AL Quran 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285751" y="1123953"/>
          <a:ext cx="3505199" cy="5372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7442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5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Fatihah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5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Baqarah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0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 </a:t>
                      </a:r>
                      <a:r>
                        <a:rPr lang="en-US" dirty="0" err="1"/>
                        <a:t>Imran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0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NIsa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5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Maidah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0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An’am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0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‘</a:t>
                      </a:r>
                      <a:r>
                        <a:rPr lang="en-US" dirty="0" err="1"/>
                        <a:t>Araf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0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Anfal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25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Taubah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0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Yunus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3" name="Content Placeholder 11"/>
          <p:cNvGraphicFramePr>
            <a:graphicFrameLocks/>
          </p:cNvGraphicFramePr>
          <p:nvPr/>
        </p:nvGraphicFramePr>
        <p:xfrm>
          <a:off x="4191001" y="1143000"/>
          <a:ext cx="3105151" cy="5391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557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Yusuf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Ra’d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Ibrahim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Hijr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Nahl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Isra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Kahfi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Maryam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Taha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1"/>
          <p:cNvGraphicFramePr>
            <a:graphicFrameLocks/>
          </p:cNvGraphicFramePr>
          <p:nvPr/>
        </p:nvGraphicFramePr>
        <p:xfrm>
          <a:off x="7696200" y="1239110"/>
          <a:ext cx="4210049" cy="5211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1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6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2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2453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Ambiya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AlHajj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8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Mukminun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Nur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Furqan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Asy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Syuara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Naml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Qasas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46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Ankabut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Ar</a:t>
                      </a:r>
                      <a:r>
                        <a:rPr lang="en-US" dirty="0"/>
                        <a:t> Rum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36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274638"/>
            <a:ext cx="10477500" cy="67786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Susunan</a:t>
            </a:r>
            <a:r>
              <a:rPr lang="en-GB" dirty="0"/>
              <a:t> </a:t>
            </a:r>
            <a:r>
              <a:rPr lang="en-GB" dirty="0" err="1"/>
              <a:t>surat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AL Quran 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285751" y="1123950"/>
          <a:ext cx="3105151" cy="5391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557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Luqman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 </a:t>
                      </a:r>
                      <a:r>
                        <a:rPr lang="en-US" dirty="0" err="1"/>
                        <a:t>Sajdah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Ahzab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fatir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Yasin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 </a:t>
                      </a:r>
                      <a:r>
                        <a:rPr lang="en-US" dirty="0" err="1"/>
                        <a:t>Saffat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zumar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Ghafir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3" name="Content Placeholder 11"/>
          <p:cNvGraphicFramePr>
            <a:graphicFrameLocks/>
          </p:cNvGraphicFramePr>
          <p:nvPr/>
        </p:nvGraphicFramePr>
        <p:xfrm>
          <a:off x="3619501" y="1143000"/>
          <a:ext cx="3981450" cy="5391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557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Fussilat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Asy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Syura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Zukhruf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 </a:t>
                      </a:r>
                      <a:r>
                        <a:rPr lang="en-US" dirty="0" err="1"/>
                        <a:t>Dukhan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Jasiyah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Ahqaf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Muhammad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Fath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Hujurat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Qaf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1"/>
          <p:cNvGraphicFramePr>
            <a:graphicFrameLocks/>
          </p:cNvGraphicFramePr>
          <p:nvPr/>
        </p:nvGraphicFramePr>
        <p:xfrm>
          <a:off x="8001001" y="1104901"/>
          <a:ext cx="3962399" cy="5448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9933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Zariat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Najm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Qamar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rahman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Waqiah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Hadid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61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Mujadilah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3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Hasyr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516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Muntahanah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36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274638"/>
            <a:ext cx="10477500" cy="677862"/>
          </a:xfrm>
        </p:spPr>
        <p:txBody>
          <a:bodyPr>
            <a:normAutofit/>
          </a:bodyPr>
          <a:lstStyle/>
          <a:p>
            <a:r>
              <a:rPr lang="en-GB" sz="3200" dirty="0" err="1"/>
              <a:t>Susunan</a:t>
            </a:r>
            <a:r>
              <a:rPr lang="en-GB" sz="3200" dirty="0"/>
              <a:t> </a:t>
            </a:r>
            <a:r>
              <a:rPr lang="en-GB" sz="3200" dirty="0" err="1"/>
              <a:t>surat</a:t>
            </a:r>
            <a:r>
              <a:rPr lang="en-GB" sz="3200" dirty="0"/>
              <a:t> </a:t>
            </a:r>
            <a:r>
              <a:rPr lang="en-GB" sz="3200" dirty="0" err="1"/>
              <a:t>dalam</a:t>
            </a:r>
            <a:r>
              <a:rPr lang="en-GB" sz="3200" dirty="0"/>
              <a:t> AL Quran (Total </a:t>
            </a:r>
            <a:r>
              <a:rPr lang="en-GB" sz="3200" dirty="0" err="1"/>
              <a:t>Jumlah</a:t>
            </a:r>
            <a:r>
              <a:rPr lang="en-GB" sz="3200" dirty="0"/>
              <a:t> </a:t>
            </a:r>
            <a:r>
              <a:rPr lang="en-GB" sz="3200" dirty="0" err="1"/>
              <a:t>Ayat</a:t>
            </a:r>
            <a:r>
              <a:rPr lang="en-GB" sz="3200" dirty="0"/>
              <a:t> 6236)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285751" y="1123950"/>
          <a:ext cx="3752849" cy="5751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557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 </a:t>
                      </a:r>
                      <a:r>
                        <a:rPr lang="en-US" dirty="0" err="1"/>
                        <a:t>Saff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Jumuah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Munafiqun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Taghabun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Talaq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Tahrim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Qalam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Haqqah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Ma’arij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3" name="Content Placeholder 11"/>
          <p:cNvGraphicFramePr>
            <a:graphicFrameLocks/>
          </p:cNvGraphicFramePr>
          <p:nvPr/>
        </p:nvGraphicFramePr>
        <p:xfrm>
          <a:off x="4191001" y="1143001"/>
          <a:ext cx="3543298" cy="575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4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3950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2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Nuh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2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Jinn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56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Muzammil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9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Muddasir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9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Qiyamah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2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39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Mursalat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2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Naba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2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Naziat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2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‘</a:t>
                      </a:r>
                      <a:r>
                        <a:rPr lang="en-US" dirty="0" err="1"/>
                        <a:t>Abasa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1"/>
          <p:cNvGraphicFramePr>
            <a:graphicFrameLocks/>
          </p:cNvGraphicFramePr>
          <p:nvPr/>
        </p:nvGraphicFramePr>
        <p:xfrm>
          <a:off x="8172451" y="1104900"/>
          <a:ext cx="3638549" cy="5751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8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557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Takwir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Infitar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Muthaffifin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Insyiqaq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Buruj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Tariq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‘Ala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Ghasyiyah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Fajr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Balad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36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274638"/>
            <a:ext cx="10477500" cy="67786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Susunan</a:t>
            </a:r>
            <a:r>
              <a:rPr lang="en-GB" dirty="0"/>
              <a:t> </a:t>
            </a:r>
            <a:r>
              <a:rPr lang="en-GB" dirty="0" err="1"/>
              <a:t>surat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AL Quran 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285751" y="1123951"/>
          <a:ext cx="3505199" cy="5475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0207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9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Asy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Syams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4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Lail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9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 </a:t>
                      </a:r>
                      <a:r>
                        <a:rPr lang="en-US" dirty="0" err="1"/>
                        <a:t>Dhuha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9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Insyirah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4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4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‘</a:t>
                      </a:r>
                      <a:r>
                        <a:rPr lang="en-US" dirty="0" err="1"/>
                        <a:t>Alaq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4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Qadr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02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Bayyinah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02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Zalzalah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29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‘</a:t>
                      </a:r>
                      <a:r>
                        <a:rPr lang="en-US" dirty="0" err="1"/>
                        <a:t>Adiyat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3" name="Content Placeholder 11"/>
          <p:cNvGraphicFramePr>
            <a:graphicFrameLocks/>
          </p:cNvGraphicFramePr>
          <p:nvPr/>
        </p:nvGraphicFramePr>
        <p:xfrm>
          <a:off x="4191001" y="1143000"/>
          <a:ext cx="3733799" cy="5448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65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Qariah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2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</a:t>
                      </a:r>
                      <a:r>
                        <a:rPr lang="en-US" dirty="0" err="1"/>
                        <a:t>takasur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‘</a:t>
                      </a:r>
                      <a:r>
                        <a:rPr lang="en-US" dirty="0" err="1"/>
                        <a:t>Asr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9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Al </a:t>
                      </a:r>
                      <a:r>
                        <a:rPr lang="en-US" dirty="0" err="1"/>
                        <a:t>Humazah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fil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Quraisy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Ma’un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62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Kautsar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62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Kafirun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Nasr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1"/>
          <p:cNvGraphicFramePr>
            <a:graphicFrameLocks/>
          </p:cNvGraphicFramePr>
          <p:nvPr/>
        </p:nvGraphicFramePr>
        <p:xfrm>
          <a:off x="8172451" y="1390650"/>
          <a:ext cx="3105151" cy="2838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5610">
                <a:tc>
                  <a:txBody>
                    <a:bodyPr/>
                    <a:lstStyle/>
                    <a:p>
                      <a:r>
                        <a:rPr lang="en-US" dirty="0"/>
                        <a:t>SURAT 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SURAT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JMLH AYAT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7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Lahab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7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Ikhlas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7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 </a:t>
                      </a:r>
                      <a:r>
                        <a:rPr lang="en-US" dirty="0" err="1"/>
                        <a:t>Falaq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7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 </a:t>
                      </a:r>
                      <a:r>
                        <a:rPr lang="en-US" dirty="0" err="1"/>
                        <a:t>Nas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368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82639" y="1064525"/>
            <a:ext cx="10599761" cy="4955275"/>
          </a:xfrm>
        </p:spPr>
        <p:txBody>
          <a:bodyPr/>
          <a:lstStyle/>
          <a:p>
            <a:pPr>
              <a:buNone/>
            </a:pPr>
            <a:r>
              <a:rPr lang="en-US" dirty="0"/>
              <a:t>SELANJUTNYA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064525" y="709684"/>
          <a:ext cx="9095475" cy="5428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11201400" cy="54451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Alquran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704850" y="1085850"/>
          <a:ext cx="10877550" cy="493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2165</TotalTime>
  <Words>813</Words>
  <Application>Microsoft Office PowerPoint</Application>
  <PresentationFormat>Widescreen</PresentationFormat>
  <Paragraphs>412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Franklin Gothic Book</vt:lpstr>
      <vt:lpstr>Perpetua</vt:lpstr>
      <vt:lpstr>Times New Roman</vt:lpstr>
      <vt:lpstr>Wingdings 2</vt:lpstr>
      <vt:lpstr>Equity</vt:lpstr>
      <vt:lpstr>WEBINAR ALQURAN DAN MATEMATIKA</vt:lpstr>
      <vt:lpstr>PEMBAHASAN </vt:lpstr>
      <vt:lpstr>Grafik Distribusi Data Surat dan Ayat Al Quran dengan Excell (Sumber: Mathematical Arts of the Quran, HazwaniChe Ab Rahman dkk,  African journal of basic &amp;Applied Sciences 9 (5):251-258, 2017</vt:lpstr>
      <vt:lpstr>Susunan surat dalam AL Quran </vt:lpstr>
      <vt:lpstr>Susunan surat dalam AL Quran </vt:lpstr>
      <vt:lpstr>Susunan surat dalam AL Quran (Total Jumlah Ayat 6236)</vt:lpstr>
      <vt:lpstr>Susunan surat dalam AL Quran </vt:lpstr>
      <vt:lpstr>PowerPoint Presentation</vt:lpstr>
      <vt:lpstr>Grafik Distribusi ayat Alquran</vt:lpstr>
      <vt:lpstr>Kaligrafi Islam ‘Muhammad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 alquran dan matematika</dc:title>
  <dc:creator>user</dc:creator>
  <cp:lastModifiedBy>User</cp:lastModifiedBy>
  <cp:revision>17</cp:revision>
  <dcterms:created xsi:type="dcterms:W3CDTF">2021-06-19T10:35:51Z</dcterms:created>
  <dcterms:modified xsi:type="dcterms:W3CDTF">2023-04-25T00:46:23Z</dcterms:modified>
</cp:coreProperties>
</file>